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3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187FB5-0231-4ACD-886E-540234156C45}" type="datetimeFigureOut">
              <a:rPr lang="es-MX" smtClean="0"/>
              <a:pPr/>
              <a:t>22/08/2020</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2BCA72-EBC2-4750-961E-70DB48E53422}"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892BCA72-EBC2-4750-961E-70DB48E53422}" type="slidenum">
              <a:rPr lang="es-MX" smtClean="0"/>
              <a:pPr/>
              <a:t>1</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76BB2DB-4985-4BB6-8CFE-3AC2411866A0}" type="datetimeFigureOut">
              <a:rPr lang="es-MX" smtClean="0"/>
              <a:pPr/>
              <a:t>22/08/2020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7246471-31FA-4C8B-94C8-6DDD9AB7225E}"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6BB2DB-4985-4BB6-8CFE-3AC2411866A0}" type="datetimeFigureOut">
              <a:rPr lang="es-MX" smtClean="0"/>
              <a:pPr/>
              <a:t>22/08/2020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246471-31FA-4C8B-94C8-6DDD9AB7225E}"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10 Imagen" descr="descarga.png"/>
          <p:cNvPicPr>
            <a:picLocks noChangeAspect="1"/>
          </p:cNvPicPr>
          <p:nvPr/>
        </p:nvPicPr>
        <p:blipFill>
          <a:blip r:embed="rId3"/>
          <a:stretch>
            <a:fillRect/>
          </a:stretch>
        </p:blipFill>
        <p:spPr>
          <a:xfrm>
            <a:off x="0" y="0"/>
            <a:ext cx="9144000" cy="6880980"/>
          </a:xfrm>
          <a:prstGeom prst="rect">
            <a:avLst/>
          </a:prstGeom>
        </p:spPr>
      </p:pic>
      <p:sp>
        <p:nvSpPr>
          <p:cNvPr id="2" name="1 Rectángulo"/>
          <p:cNvSpPr/>
          <p:nvPr/>
        </p:nvSpPr>
        <p:spPr>
          <a:xfrm>
            <a:off x="2500298" y="214290"/>
            <a:ext cx="6000792" cy="2246769"/>
          </a:xfrm>
          <a:prstGeom prst="rect">
            <a:avLst/>
          </a:prstGeom>
        </p:spPr>
        <p:txBody>
          <a:bodyPr wrap="square">
            <a:spAutoFit/>
          </a:bodyPr>
          <a:lstStyle/>
          <a:p>
            <a:pPr algn="ctr"/>
            <a:r>
              <a:rPr lang="es-MX" sz="3600" dirty="0" smtClean="0">
                <a:solidFill>
                  <a:srgbClr val="00FF00"/>
                </a:solidFill>
                <a:latin typeface="Algerian" pitchFamily="82" charset="0"/>
              </a:rPr>
              <a:t>BIENVENIDOS </a:t>
            </a:r>
          </a:p>
          <a:p>
            <a:pPr algn="ctr"/>
            <a:endParaRPr lang="es-MX" sz="3600" dirty="0" smtClean="0">
              <a:solidFill>
                <a:srgbClr val="00FF00"/>
              </a:solidFill>
              <a:latin typeface="Algerian" pitchFamily="82" charset="0"/>
            </a:endParaRPr>
          </a:p>
          <a:p>
            <a:pPr algn="ctr"/>
            <a:r>
              <a:rPr lang="es-MX" sz="3200" dirty="0">
                <a:solidFill>
                  <a:srgbClr val="00FF00"/>
                </a:solidFill>
                <a:latin typeface="Algerian" pitchFamily="82" charset="0"/>
              </a:rPr>
              <a:t>ASIGNATURA DE CIENCIAS , TECNOLOGIA  CON BIOLOGIA</a:t>
            </a:r>
            <a:r>
              <a:rPr lang="es-MX" sz="3600" dirty="0">
                <a:solidFill>
                  <a:srgbClr val="00FF00"/>
                </a:solidFill>
                <a:latin typeface="Algerian" pitchFamily="82" charset="0"/>
              </a:rPr>
              <a:t>  </a:t>
            </a:r>
            <a:r>
              <a:rPr lang="es-MX" sz="3200" dirty="0" smtClean="0">
                <a:solidFill>
                  <a:srgbClr val="00FF00"/>
                </a:solidFill>
                <a:latin typeface="Algerian" pitchFamily="82" charset="0"/>
              </a:rPr>
              <a:t>I</a:t>
            </a:r>
            <a:endParaRPr lang="es-MX" sz="3200" dirty="0">
              <a:solidFill>
                <a:srgbClr val="00FF00"/>
              </a:solidFill>
              <a:latin typeface="Algerian" pitchFamily="82" charset="0"/>
            </a:endParaRPr>
          </a:p>
        </p:txBody>
      </p:sp>
      <p:sp>
        <p:nvSpPr>
          <p:cNvPr id="3" name="2 Rectángulo"/>
          <p:cNvSpPr/>
          <p:nvPr/>
        </p:nvSpPr>
        <p:spPr>
          <a:xfrm>
            <a:off x="3071802" y="2500306"/>
            <a:ext cx="5643602" cy="1200329"/>
          </a:xfrm>
          <a:prstGeom prst="rect">
            <a:avLst/>
          </a:prstGeom>
        </p:spPr>
        <p:txBody>
          <a:bodyPr wrap="square">
            <a:spAutoFit/>
          </a:bodyPr>
          <a:lstStyle/>
          <a:p>
            <a:r>
              <a:rPr lang="es-MX" sz="3600" dirty="0">
                <a:solidFill>
                  <a:srgbClr val="00FF00"/>
                </a:solidFill>
                <a:latin typeface="Algerian" pitchFamily="82" charset="0"/>
              </a:rPr>
              <a:t>PROFR</a:t>
            </a:r>
            <a:r>
              <a:rPr lang="es-MX" sz="3600" dirty="0" smtClean="0">
                <a:solidFill>
                  <a:srgbClr val="00FF00"/>
                </a:solidFill>
                <a:latin typeface="Algerian" pitchFamily="82" charset="0"/>
              </a:rPr>
              <a:t>. ALBERT</a:t>
            </a:r>
            <a:r>
              <a:rPr lang="es-MX" sz="3600" dirty="0">
                <a:solidFill>
                  <a:srgbClr val="00FF00"/>
                </a:solidFill>
                <a:latin typeface="Algerian" pitchFamily="82" charset="0"/>
              </a:rPr>
              <a:t>O VERA HERNANDEZ</a:t>
            </a:r>
          </a:p>
        </p:txBody>
      </p:sp>
      <p:sp>
        <p:nvSpPr>
          <p:cNvPr id="4" name="3 Rectángulo"/>
          <p:cNvSpPr/>
          <p:nvPr/>
        </p:nvSpPr>
        <p:spPr>
          <a:xfrm>
            <a:off x="5000628" y="3714752"/>
            <a:ext cx="3500462" cy="1200329"/>
          </a:xfrm>
          <a:prstGeom prst="rect">
            <a:avLst/>
          </a:prstGeom>
        </p:spPr>
        <p:txBody>
          <a:bodyPr wrap="square">
            <a:spAutoFit/>
          </a:bodyPr>
          <a:lstStyle/>
          <a:p>
            <a:r>
              <a:rPr lang="es-MX" sz="3600" dirty="0" smtClean="0">
                <a:solidFill>
                  <a:srgbClr val="00FF00"/>
                </a:solidFill>
                <a:latin typeface="Algerian" pitchFamily="82" charset="0"/>
              </a:rPr>
              <a:t>GRUPOS: “A”,  </a:t>
            </a:r>
          </a:p>
          <a:p>
            <a:r>
              <a:rPr lang="es-MX" sz="3600" dirty="0" smtClean="0">
                <a:solidFill>
                  <a:srgbClr val="00FF00"/>
                </a:solidFill>
                <a:latin typeface="Algerian" pitchFamily="82" charset="0"/>
              </a:rPr>
              <a:t> “B”   Y   “C”        </a:t>
            </a:r>
            <a:endParaRPr lang="es-MX" sz="3600" dirty="0">
              <a:solidFill>
                <a:srgbClr val="00FF00"/>
              </a:solidFill>
              <a:latin typeface="Algerian" pitchFamily="82" charset="0"/>
            </a:endParaRPr>
          </a:p>
        </p:txBody>
      </p:sp>
      <p:pic>
        <p:nvPicPr>
          <p:cNvPr id="12" name="11 Imagen" descr="descarga.jpg"/>
          <p:cNvPicPr>
            <a:picLocks noChangeAspect="1"/>
          </p:cNvPicPr>
          <p:nvPr/>
        </p:nvPicPr>
        <p:blipFill>
          <a:blip r:embed="rId4"/>
          <a:stretch>
            <a:fillRect/>
          </a:stretch>
        </p:blipFill>
        <p:spPr>
          <a:xfrm>
            <a:off x="0" y="0"/>
            <a:ext cx="1785918" cy="1991997"/>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sentidos.png"/>
          <p:cNvPicPr>
            <a:picLocks noChangeAspect="1"/>
          </p:cNvPicPr>
          <p:nvPr/>
        </p:nvPicPr>
        <p:blipFill>
          <a:blip r:embed="rId2">
            <a:lum bright="40000" contrast="-40000"/>
          </a:blip>
          <a:stretch>
            <a:fillRect/>
          </a:stretch>
        </p:blipFill>
        <p:spPr>
          <a:xfrm>
            <a:off x="364301" y="571480"/>
            <a:ext cx="8415397" cy="5429288"/>
          </a:xfrm>
          <a:prstGeom prst="rect">
            <a:avLst/>
          </a:prstGeom>
        </p:spPr>
      </p:pic>
      <p:sp>
        <p:nvSpPr>
          <p:cNvPr id="4" name="3 Marcador de texto"/>
          <p:cNvSpPr>
            <a:spLocks noGrp="1"/>
          </p:cNvSpPr>
          <p:nvPr>
            <p:ph type="body" idx="1"/>
          </p:nvPr>
        </p:nvSpPr>
        <p:spPr>
          <a:xfrm>
            <a:off x="785786" y="2500306"/>
            <a:ext cx="7772400" cy="2714644"/>
          </a:xfrm>
        </p:spPr>
        <p:txBody>
          <a:bodyPr>
            <a:noAutofit/>
          </a:bodyPr>
          <a:lstStyle/>
          <a:p>
            <a:r>
              <a:rPr lang="es-MX" sz="3600" dirty="0">
                <a:solidFill>
                  <a:srgbClr val="00FF00"/>
                </a:solidFill>
                <a:latin typeface="Algerian" pitchFamily="82" charset="0"/>
              </a:rPr>
              <a:t>LA CIENCIA HACE QUE EL ALUMNO EXPLORE INVESTIGANDO PERSIGUIENDO, RESOLVIENDO, INDAGANDO, EXPERIMENTANDO, </a:t>
            </a:r>
            <a:r>
              <a:rPr lang="es-MX" sz="3600" dirty="0" smtClean="0">
                <a:solidFill>
                  <a:srgbClr val="00FF00"/>
                </a:solidFill>
                <a:latin typeface="Algerian" pitchFamily="82" charset="0"/>
              </a:rPr>
              <a:t>DISCUTIENDO, DIALOGANDO.       </a:t>
            </a:r>
          </a:p>
          <a:p>
            <a:r>
              <a:rPr lang="es-MX" sz="3600" dirty="0" smtClean="0">
                <a:solidFill>
                  <a:srgbClr val="00FF00"/>
                </a:solidFill>
                <a:latin typeface="Algerian" pitchFamily="82" charset="0"/>
              </a:rPr>
              <a:t>                         </a:t>
            </a:r>
            <a:endParaRPr lang="es-MX" sz="3600" dirty="0">
              <a:solidFill>
                <a:srgbClr val="00FF00"/>
              </a:solidFill>
              <a:latin typeface="Algerian" pitchFamily="82" charset="0"/>
            </a:endParaRPr>
          </a:p>
          <a:p>
            <a:r>
              <a:rPr lang="es-MX" sz="3600" dirty="0">
                <a:solidFill>
                  <a:srgbClr val="00FF00"/>
                </a:solidFill>
                <a:latin typeface="Algerian" pitchFamily="82" charset="0"/>
              </a:rPr>
              <a:t>NADA TIENE MAS VALOR </a:t>
            </a:r>
            <a:r>
              <a:rPr lang="es-MX" sz="3600" dirty="0" smtClean="0">
                <a:solidFill>
                  <a:srgbClr val="00FF00"/>
                </a:solidFill>
                <a:latin typeface="Algerian" pitchFamily="82" charset="0"/>
              </a:rPr>
              <a:t>EDUCATIVO </a:t>
            </a:r>
            <a:r>
              <a:rPr lang="es-MX" sz="3600" dirty="0">
                <a:solidFill>
                  <a:srgbClr val="00FF00"/>
                </a:solidFill>
                <a:latin typeface="Algerian" pitchFamily="82" charset="0"/>
              </a:rPr>
              <a:t>QUE LA ACCION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1organizacin-del-cuerpo-humano-4-638.jpg"/>
          <p:cNvPicPr>
            <a:picLocks noChangeAspect="1"/>
          </p:cNvPicPr>
          <p:nvPr/>
        </p:nvPicPr>
        <p:blipFill>
          <a:blip r:embed="rId2">
            <a:lum bright="-40000" contrast="-40000"/>
          </a:blip>
          <a:stretch>
            <a:fillRect/>
          </a:stretch>
        </p:blipFill>
        <p:spPr>
          <a:xfrm>
            <a:off x="714348" y="500042"/>
            <a:ext cx="7808913" cy="5357850"/>
          </a:xfrm>
          <a:prstGeom prst="rect">
            <a:avLst/>
          </a:prstGeom>
        </p:spPr>
      </p:pic>
      <p:sp>
        <p:nvSpPr>
          <p:cNvPr id="3" name="2 Marcador de texto"/>
          <p:cNvSpPr>
            <a:spLocks noGrp="1"/>
          </p:cNvSpPr>
          <p:nvPr>
            <p:ph type="body" idx="1"/>
          </p:nvPr>
        </p:nvSpPr>
        <p:spPr>
          <a:xfrm>
            <a:off x="722313" y="285728"/>
            <a:ext cx="7772400" cy="5715039"/>
          </a:xfrm>
        </p:spPr>
        <p:txBody>
          <a:bodyPr>
            <a:noAutofit/>
          </a:bodyPr>
          <a:lstStyle/>
          <a:p>
            <a:r>
              <a:rPr lang="es-MX" dirty="0" smtClean="0">
                <a:solidFill>
                  <a:srgbClr val="00FF00"/>
                </a:solidFill>
                <a:latin typeface="Algerian" pitchFamily="82" charset="0"/>
              </a:rPr>
              <a:t>Buenos días padres de familia espero que todos ustedes  se encuentre bien de </a:t>
            </a:r>
            <a:r>
              <a:rPr lang="es-MX" dirty="0" smtClean="0">
                <a:solidFill>
                  <a:srgbClr val="00FF00"/>
                </a:solidFill>
                <a:latin typeface="Algerian" pitchFamily="82" charset="0"/>
              </a:rPr>
              <a:t>salud y </a:t>
            </a:r>
            <a:r>
              <a:rPr lang="es-MX" dirty="0" smtClean="0">
                <a:solidFill>
                  <a:srgbClr val="00FF00"/>
                </a:solidFill>
                <a:latin typeface="Algerian" pitchFamily="82" charset="0"/>
              </a:rPr>
              <a:t>de los suyos . </a:t>
            </a:r>
            <a:endParaRPr lang="es-MX" dirty="0" smtClean="0">
              <a:solidFill>
                <a:srgbClr val="00FF00"/>
              </a:solidFill>
              <a:latin typeface="Algerian" pitchFamily="82" charset="0"/>
            </a:endParaRPr>
          </a:p>
          <a:p>
            <a:r>
              <a:rPr lang="es-MX" dirty="0" smtClean="0">
                <a:solidFill>
                  <a:srgbClr val="00FF00"/>
                </a:solidFill>
                <a:latin typeface="Algerian" pitchFamily="82" charset="0"/>
              </a:rPr>
              <a:t>Para </a:t>
            </a:r>
            <a:r>
              <a:rPr lang="es-MX" dirty="0" smtClean="0">
                <a:solidFill>
                  <a:srgbClr val="00FF00"/>
                </a:solidFill>
                <a:latin typeface="Algerian" pitchFamily="82" charset="0"/>
              </a:rPr>
              <a:t>mi es un honor conocerlos, les invito a realizar un trabajo colaborativo, para el bien de las niñas y los niños de la </a:t>
            </a:r>
            <a:r>
              <a:rPr lang="es-MX" dirty="0" smtClean="0">
                <a:solidFill>
                  <a:srgbClr val="00FF00"/>
                </a:solidFill>
                <a:latin typeface="Algerian" pitchFamily="82" charset="0"/>
              </a:rPr>
              <a:t>secundaria Que </a:t>
            </a:r>
            <a:r>
              <a:rPr lang="es-MX" dirty="0" smtClean="0">
                <a:solidFill>
                  <a:srgbClr val="00FF00"/>
                </a:solidFill>
                <a:latin typeface="Algerian" pitchFamily="82" charset="0"/>
              </a:rPr>
              <a:t>comienza un nuevo </a:t>
            </a:r>
            <a:r>
              <a:rPr lang="es-MX" dirty="0" smtClean="0">
                <a:solidFill>
                  <a:srgbClr val="00FF00"/>
                </a:solidFill>
                <a:latin typeface="Algerian" pitchFamily="82" charset="0"/>
              </a:rPr>
              <a:t>reto y </a:t>
            </a:r>
            <a:r>
              <a:rPr lang="es-MX" dirty="0" smtClean="0">
                <a:solidFill>
                  <a:srgbClr val="00FF00"/>
                </a:solidFill>
                <a:latin typeface="Algerian" pitchFamily="82" charset="0"/>
              </a:rPr>
              <a:t>los desafíos  de su formación del ciclo escolar  2020- 2021</a:t>
            </a:r>
            <a:r>
              <a:rPr lang="es-MX" dirty="0" smtClean="0">
                <a:solidFill>
                  <a:srgbClr val="00FF00"/>
                </a:solidFill>
                <a:latin typeface="Algerian" pitchFamily="82" charset="0"/>
              </a:rPr>
              <a:t>. Se </a:t>
            </a:r>
            <a:r>
              <a:rPr lang="es-MX" dirty="0" smtClean="0">
                <a:solidFill>
                  <a:srgbClr val="00FF00"/>
                </a:solidFill>
                <a:latin typeface="Algerian" pitchFamily="82" charset="0"/>
              </a:rPr>
              <a:t>realiza actividades de esta nueva modalidad distancia  debido a la contingencia  de la pandemia  presente, también se va trabajar del programa de aprende en casa de la tv como clases remédiales con la finalidad de explorarlos fenómenos biológicos de la materia y la energía posteriormente se dará a conocer el reglamento interno de la asignatura y de laboratorio escolar, que a través de estos obteniendo una evaluación continua y finales de los tres trimestres basándose en los aprendizajes esperados, delos contenidos del flexibilidad del programa de estudio. </a:t>
            </a:r>
            <a:endParaRPr lang="es-MX" dirty="0">
              <a:solidFill>
                <a:srgbClr val="00FF00"/>
              </a:solidFill>
              <a:latin typeface="Algerian"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593</TotalTime>
  <Words>212</Words>
  <Application>Microsoft Office PowerPoint</Application>
  <PresentationFormat>Presentación en pantalla (4:3)</PresentationFormat>
  <Paragraphs>12</Paragraphs>
  <Slides>3</Slides>
  <Notes>1</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Diapositiva 1</vt:lpstr>
      <vt:lpstr>Diapositiva 2</vt:lpstr>
      <vt:lpstr>Diapositiva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BIEVENIDOS ASIGNATURA DE CIENCIAS , TECNOLOGIA  CON BIOLOGIA   I SECUNDARIA    I  PROFR.ALBERTO VERA HERNANDEZ</dc:title>
  <dc:creator>COPADO</dc:creator>
  <cp:lastModifiedBy>COPADO</cp:lastModifiedBy>
  <cp:revision>39</cp:revision>
  <dcterms:created xsi:type="dcterms:W3CDTF">2020-08-15T16:34:23Z</dcterms:created>
  <dcterms:modified xsi:type="dcterms:W3CDTF">2020-08-22T17:39:08Z</dcterms:modified>
</cp:coreProperties>
</file>