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65" r:id="rId2"/>
    <p:sldId id="257" r:id="rId3"/>
    <p:sldId id="266" r:id="rId4"/>
    <p:sldId id="258" r:id="rId5"/>
    <p:sldId id="267" r:id="rId6"/>
    <p:sldId id="260" r:id="rId7"/>
    <p:sldId id="268" r:id="rId8"/>
    <p:sldId id="271" r:id="rId9"/>
    <p:sldId id="272" r:id="rId10"/>
    <p:sldId id="269" r:id="rId11"/>
    <p:sldId id="259" r:id="rId12"/>
    <p:sldId id="273" r:id="rId13"/>
    <p:sldId id="262" r:id="rId14"/>
    <p:sldId id="279" r:id="rId15"/>
    <p:sldId id="283" r:id="rId16"/>
    <p:sldId id="284" r:id="rId17"/>
    <p:sldId id="280" r:id="rId18"/>
    <p:sldId id="281" r:id="rId19"/>
    <p:sldId id="264" r:id="rId20"/>
    <p:sldId id="270" r:id="rId21"/>
    <p:sldId id="282" r:id="rId22"/>
    <p:sldId id="278" r:id="rId23"/>
    <p:sldId id="277" r:id="rId24"/>
    <p:sldId id="276" r:id="rId25"/>
  </p:sldIdLst>
  <p:sldSz cx="9144000" cy="6858000" type="screen4x3"/>
  <p:notesSz cx="6858000" cy="9144000"/>
  <p:defaultTextStyle>
    <a:defPPr>
      <a:defRPr lang="es-E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85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03" autoAdjust="0"/>
    <p:restoredTop sz="94359" autoAdjust="0"/>
  </p:normalViewPr>
  <p:slideViewPr>
    <p:cSldViewPr>
      <p:cViewPr varScale="1">
        <p:scale>
          <a:sx n="80" d="100"/>
          <a:sy n="80" d="100"/>
        </p:scale>
        <p:origin x="8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hyperlink" Target="http://twitter.com/Pablofb" TargetMode="External"/><Relationship Id="rId1" Type="http://schemas.openxmlformats.org/officeDocument/2006/relationships/hyperlink" Target="http://es-la.facebook.com/people/Pablo_Fernandez/740462042"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twitter.com/Pablofb" TargetMode="External"/><Relationship Id="rId1" Type="http://schemas.openxmlformats.org/officeDocument/2006/relationships/hyperlink" Target="http://es-la.facebook.com/people/Pablo_Fernandez/740462042" TargetMode="Externa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78646E-AA9E-4CE6-A449-8651F1BBF3E8}" type="doc">
      <dgm:prSet loTypeId="urn:microsoft.com/office/officeart/2005/8/layout/vList5" loCatId="list" qsTypeId="urn:microsoft.com/office/officeart/2005/8/quickstyle/simple3" qsCatId="simple" csTypeId="urn:microsoft.com/office/officeart/2005/8/colors/accent1_5" csCatId="accent1" phldr="1"/>
      <dgm:spPr/>
      <dgm:t>
        <a:bodyPr/>
        <a:lstStyle/>
        <a:p>
          <a:endParaRPr lang="es-ES"/>
        </a:p>
      </dgm:t>
    </dgm:pt>
    <dgm:pt modelId="{ED40B7D1-F9F4-465D-AFC0-250F8E4D1047}">
      <dgm:prSet phldrT="[Texto]" custT="1"/>
      <dgm:spPr/>
      <dgm:t>
        <a:bodyPr/>
        <a:lstStyle/>
        <a:p>
          <a:r>
            <a:rPr kumimoji="0" lang="es-CO" sz="2400" b="1" i="0" u="none" strike="noStrike" cap="none" normalizeH="0" baseline="0" dirty="0">
              <a:ln>
                <a:noFill/>
              </a:ln>
              <a:solidFill>
                <a:srgbClr val="333333"/>
              </a:solidFill>
              <a:effectLst/>
              <a:latin typeface="Comic Sans MS" pitchFamily="66" charset="0"/>
              <a:ea typeface="Times New Roman" pitchFamily="18" charset="0"/>
              <a:cs typeface="Tahoma" pitchFamily="34" charset="0"/>
            </a:rPr>
            <a:t>Analógicas o Redes sociales Off-Line</a:t>
          </a:r>
          <a:endParaRPr lang="es-ES" sz="2400" dirty="0">
            <a:latin typeface="Comic Sans MS" pitchFamily="66" charset="0"/>
          </a:endParaRPr>
        </a:p>
      </dgm:t>
    </dgm:pt>
    <dgm:pt modelId="{642061B2-F02C-4334-9CB2-22BC4D0ED03F}" type="parTrans" cxnId="{3352121E-B7A4-49AB-B703-47EA7E82F3BF}">
      <dgm:prSet/>
      <dgm:spPr/>
      <dgm:t>
        <a:bodyPr/>
        <a:lstStyle/>
        <a:p>
          <a:endParaRPr lang="es-ES"/>
        </a:p>
      </dgm:t>
    </dgm:pt>
    <dgm:pt modelId="{0453DCD0-5C97-44B9-ABAA-418D53B631C3}" type="sibTrans" cxnId="{3352121E-B7A4-49AB-B703-47EA7E82F3BF}">
      <dgm:prSet/>
      <dgm:spPr/>
      <dgm:t>
        <a:bodyPr/>
        <a:lstStyle/>
        <a:p>
          <a:endParaRPr lang="es-ES"/>
        </a:p>
      </dgm:t>
    </dgm:pt>
    <dgm:pt modelId="{EA6FC4BE-F4CC-4288-AB33-75C521B20F24}">
      <dgm:prSet phldrT="[Texto]" custT="1"/>
      <dgm:spPr/>
      <dgm: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cap="none" normalizeH="0" baseline="0" dirty="0">
              <a:ln>
                <a:noFill/>
              </a:ln>
              <a:solidFill>
                <a:srgbClr val="333333"/>
              </a:solidFill>
              <a:effectLst/>
              <a:latin typeface="Comic Sans MS" pitchFamily="66" charset="0"/>
              <a:ea typeface="Times New Roman" pitchFamily="18" charset="0"/>
              <a:cs typeface="Tahoma" pitchFamily="34" charset="0"/>
            </a:rPr>
            <a:t>Son aquellas en las que las relaciones sociales, se desarrollan sin mediación de aparatos o sistemas electrónicos.</a:t>
          </a:r>
        </a:p>
        <a:p>
          <a:endParaRPr lang="es-ES" dirty="0"/>
        </a:p>
      </dgm:t>
    </dgm:pt>
    <dgm:pt modelId="{47B74612-09F4-43A4-B1DD-0EBA2D9E332D}" type="parTrans" cxnId="{2588000D-3995-4597-9EB6-116A040BB02C}">
      <dgm:prSet/>
      <dgm:spPr/>
      <dgm:t>
        <a:bodyPr/>
        <a:lstStyle/>
        <a:p>
          <a:endParaRPr lang="es-ES"/>
        </a:p>
      </dgm:t>
    </dgm:pt>
    <dgm:pt modelId="{C0C58C31-4350-4B29-A23C-76550429CD60}" type="sibTrans" cxnId="{2588000D-3995-4597-9EB6-116A040BB02C}">
      <dgm:prSet/>
      <dgm:spPr/>
      <dgm:t>
        <a:bodyPr/>
        <a:lstStyle/>
        <a:p>
          <a:endParaRPr lang="es-ES"/>
        </a:p>
      </dgm:t>
    </dgm:pt>
    <dgm:pt modelId="{3CFA2E5F-C48E-4A70-A2E1-D81615D776BF}">
      <dgm:prSet phldrT="[Texto]" custT="1"/>
      <dgm:spPr/>
      <dgm:t>
        <a:bodyPr/>
        <a:lstStyle/>
        <a:p>
          <a:r>
            <a:rPr kumimoji="0" lang="es-CO" sz="2400" b="1" i="0" u="none" strike="noStrike" cap="none" normalizeH="0" baseline="0" dirty="0">
              <a:ln>
                <a:noFill/>
              </a:ln>
              <a:solidFill>
                <a:srgbClr val="333333"/>
              </a:solidFill>
              <a:effectLst/>
              <a:latin typeface="Comic Sans MS" pitchFamily="66" charset="0"/>
              <a:ea typeface="Times New Roman" pitchFamily="18" charset="0"/>
              <a:cs typeface="Tahoma" pitchFamily="34" charset="0"/>
            </a:rPr>
            <a:t>Digitales o Redes sociales </a:t>
          </a:r>
          <a:r>
            <a:rPr kumimoji="0" lang="es-CO" sz="2400" b="1" i="0" u="none" strike="noStrike" cap="none" normalizeH="0" baseline="0" dirty="0" err="1">
              <a:ln>
                <a:noFill/>
              </a:ln>
              <a:solidFill>
                <a:srgbClr val="333333"/>
              </a:solidFill>
              <a:effectLst/>
              <a:latin typeface="Comic Sans MS" pitchFamily="66" charset="0"/>
              <a:ea typeface="Times New Roman" pitchFamily="18" charset="0"/>
              <a:cs typeface="Tahoma" pitchFamily="34" charset="0"/>
            </a:rPr>
            <a:t>On</a:t>
          </a:r>
          <a:r>
            <a:rPr kumimoji="0" lang="es-CO" sz="2400" b="1" i="0" u="none" strike="noStrike" cap="none" normalizeH="0" baseline="0" dirty="0">
              <a:ln>
                <a:noFill/>
              </a:ln>
              <a:solidFill>
                <a:srgbClr val="333333"/>
              </a:solidFill>
              <a:effectLst/>
              <a:latin typeface="Comic Sans MS" pitchFamily="66" charset="0"/>
              <a:ea typeface="Times New Roman" pitchFamily="18" charset="0"/>
              <a:cs typeface="Tahoma" pitchFamily="34" charset="0"/>
            </a:rPr>
            <a:t>-Line:</a:t>
          </a:r>
          <a:endParaRPr lang="es-ES" sz="2400" dirty="0"/>
        </a:p>
      </dgm:t>
    </dgm:pt>
    <dgm:pt modelId="{9BC45242-02DB-4441-B2E0-21B0C563392C}" type="parTrans" cxnId="{1EB954B4-66EF-43C2-82E9-A32D49B2B235}">
      <dgm:prSet/>
      <dgm:spPr/>
      <dgm:t>
        <a:bodyPr/>
        <a:lstStyle/>
        <a:p>
          <a:endParaRPr lang="es-ES"/>
        </a:p>
      </dgm:t>
    </dgm:pt>
    <dgm:pt modelId="{DB86FC3E-7899-4F97-996F-5B109A98EFF9}" type="sibTrans" cxnId="{1EB954B4-66EF-43C2-82E9-A32D49B2B235}">
      <dgm:prSet/>
      <dgm:spPr/>
      <dgm:t>
        <a:bodyPr/>
        <a:lstStyle/>
        <a:p>
          <a:endParaRPr lang="es-ES"/>
        </a:p>
      </dgm:t>
    </dgm:pt>
    <dgm:pt modelId="{C5A48F6C-2DC5-4A4F-8851-E58E0B7D6413}">
      <dgm:prSet phldrT="[Texto]" custT="1"/>
      <dgm:spPr/>
      <dgm: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cap="none" normalizeH="0" baseline="0" dirty="0">
              <a:ln>
                <a:noFill/>
              </a:ln>
              <a:solidFill>
                <a:srgbClr val="333333"/>
              </a:solidFill>
              <a:effectLst/>
              <a:latin typeface="Comic Sans MS" pitchFamily="66" charset="0"/>
              <a:ea typeface="Times New Roman" pitchFamily="18" charset="0"/>
              <a:cs typeface="Tahoma" pitchFamily="34" charset="0"/>
            </a:rPr>
            <a:t> son aquellas que tienen su origen y se desarrollan a través de medios electrónicos</a:t>
          </a:r>
          <a:r>
            <a:rPr lang="es-ES" sz="1800" dirty="0">
              <a:latin typeface="Comic Sans MS" pitchFamily="66" charset="0"/>
            </a:rPr>
            <a:t>.</a:t>
          </a:r>
          <a:endParaRPr kumimoji="0" lang="es-ES" sz="1800" b="0" i="0" u="none" strike="noStrike" cap="none" normalizeH="0" baseline="0" dirty="0">
            <a:ln>
              <a:noFill/>
            </a:ln>
            <a:solidFill>
              <a:schemeClr val="tx1"/>
            </a:solidFill>
            <a:effectLst/>
            <a:latin typeface="Comic Sans MS" pitchFamily="66" charset="0"/>
          </a:endParaRPr>
        </a:p>
        <a:p>
          <a:endParaRPr lang="es-ES" dirty="0"/>
        </a:p>
      </dgm:t>
    </dgm:pt>
    <dgm:pt modelId="{483346AA-8F0D-4EBB-AE6F-9CFF15DFF959}" type="parTrans" cxnId="{C157233C-0AF9-43E4-9402-531D98ACA52B}">
      <dgm:prSet/>
      <dgm:spPr/>
      <dgm:t>
        <a:bodyPr/>
        <a:lstStyle/>
        <a:p>
          <a:endParaRPr lang="es-ES"/>
        </a:p>
      </dgm:t>
    </dgm:pt>
    <dgm:pt modelId="{E9EA250A-5C5B-475C-81AF-DF3AFD77F4FE}" type="sibTrans" cxnId="{C157233C-0AF9-43E4-9402-531D98ACA52B}">
      <dgm:prSet/>
      <dgm:spPr/>
      <dgm:t>
        <a:bodyPr/>
        <a:lstStyle/>
        <a:p>
          <a:endParaRPr lang="es-ES"/>
        </a:p>
      </dgm:t>
    </dgm:pt>
    <dgm:pt modelId="{AD5241B3-3154-4418-8F15-AE8B59CBAF80}" type="pres">
      <dgm:prSet presAssocID="{3578646E-AA9E-4CE6-A449-8651F1BBF3E8}" presName="Name0" presStyleCnt="0">
        <dgm:presLayoutVars>
          <dgm:dir/>
          <dgm:animLvl val="lvl"/>
          <dgm:resizeHandles val="exact"/>
        </dgm:presLayoutVars>
      </dgm:prSet>
      <dgm:spPr/>
    </dgm:pt>
    <dgm:pt modelId="{8E697C4F-4FEF-451E-AD47-035C48735305}" type="pres">
      <dgm:prSet presAssocID="{ED40B7D1-F9F4-465D-AFC0-250F8E4D1047}" presName="linNode" presStyleCnt="0"/>
      <dgm:spPr/>
    </dgm:pt>
    <dgm:pt modelId="{01AD5E11-920C-4C80-9FAF-22D15457CBDA}" type="pres">
      <dgm:prSet presAssocID="{ED40B7D1-F9F4-465D-AFC0-250F8E4D1047}" presName="parentText" presStyleLbl="node1" presStyleIdx="0" presStyleCnt="2">
        <dgm:presLayoutVars>
          <dgm:chMax val="1"/>
          <dgm:bulletEnabled val="1"/>
        </dgm:presLayoutVars>
      </dgm:prSet>
      <dgm:spPr/>
    </dgm:pt>
    <dgm:pt modelId="{FC710EE1-24E5-4077-9AEB-2C66A20081D5}" type="pres">
      <dgm:prSet presAssocID="{ED40B7D1-F9F4-465D-AFC0-250F8E4D1047}" presName="descendantText" presStyleLbl="alignAccFollowNode1" presStyleIdx="0" presStyleCnt="2">
        <dgm:presLayoutVars>
          <dgm:bulletEnabled val="1"/>
        </dgm:presLayoutVars>
      </dgm:prSet>
      <dgm:spPr/>
    </dgm:pt>
    <dgm:pt modelId="{9E6CC906-B0B0-4D25-A5D0-50CA4980E45E}" type="pres">
      <dgm:prSet presAssocID="{0453DCD0-5C97-44B9-ABAA-418D53B631C3}" presName="sp" presStyleCnt="0"/>
      <dgm:spPr/>
    </dgm:pt>
    <dgm:pt modelId="{EE71A118-C4BA-4234-8F57-BA3FC1466C49}" type="pres">
      <dgm:prSet presAssocID="{3CFA2E5F-C48E-4A70-A2E1-D81615D776BF}" presName="linNode" presStyleCnt="0"/>
      <dgm:spPr/>
    </dgm:pt>
    <dgm:pt modelId="{D4EF1802-1E2D-4774-9505-E3C076CD02B1}" type="pres">
      <dgm:prSet presAssocID="{3CFA2E5F-C48E-4A70-A2E1-D81615D776BF}" presName="parentText" presStyleLbl="node1" presStyleIdx="1" presStyleCnt="2">
        <dgm:presLayoutVars>
          <dgm:chMax val="1"/>
          <dgm:bulletEnabled val="1"/>
        </dgm:presLayoutVars>
      </dgm:prSet>
      <dgm:spPr/>
    </dgm:pt>
    <dgm:pt modelId="{A060B47A-4AD0-4D2D-952D-E570477061B4}" type="pres">
      <dgm:prSet presAssocID="{3CFA2E5F-C48E-4A70-A2E1-D81615D776BF}" presName="descendantText" presStyleLbl="alignAccFollowNode1" presStyleIdx="1" presStyleCnt="2">
        <dgm:presLayoutVars>
          <dgm:bulletEnabled val="1"/>
        </dgm:presLayoutVars>
      </dgm:prSet>
      <dgm:spPr/>
    </dgm:pt>
  </dgm:ptLst>
  <dgm:cxnLst>
    <dgm:cxn modelId="{2588000D-3995-4597-9EB6-116A040BB02C}" srcId="{ED40B7D1-F9F4-465D-AFC0-250F8E4D1047}" destId="{EA6FC4BE-F4CC-4288-AB33-75C521B20F24}" srcOrd="0" destOrd="0" parTransId="{47B74612-09F4-43A4-B1DD-0EBA2D9E332D}" sibTransId="{C0C58C31-4350-4B29-A23C-76550429CD60}"/>
    <dgm:cxn modelId="{3352121E-B7A4-49AB-B703-47EA7E82F3BF}" srcId="{3578646E-AA9E-4CE6-A449-8651F1BBF3E8}" destId="{ED40B7D1-F9F4-465D-AFC0-250F8E4D1047}" srcOrd="0" destOrd="0" parTransId="{642061B2-F02C-4334-9CB2-22BC4D0ED03F}" sibTransId="{0453DCD0-5C97-44B9-ABAA-418D53B631C3}"/>
    <dgm:cxn modelId="{C157233C-0AF9-43E4-9402-531D98ACA52B}" srcId="{3CFA2E5F-C48E-4A70-A2E1-D81615D776BF}" destId="{C5A48F6C-2DC5-4A4F-8851-E58E0B7D6413}" srcOrd="0" destOrd="0" parTransId="{483346AA-8F0D-4EBB-AE6F-9CFF15DFF959}" sibTransId="{E9EA250A-5C5B-475C-81AF-DF3AFD77F4FE}"/>
    <dgm:cxn modelId="{E768C24D-7A2F-45F9-AEF0-7C7731486723}" type="presOf" srcId="{3CFA2E5F-C48E-4A70-A2E1-D81615D776BF}" destId="{D4EF1802-1E2D-4774-9505-E3C076CD02B1}" srcOrd="0" destOrd="0" presId="urn:microsoft.com/office/officeart/2005/8/layout/vList5"/>
    <dgm:cxn modelId="{E5DB947A-D8EF-4209-BCF0-719FB308C6B7}" type="presOf" srcId="{3578646E-AA9E-4CE6-A449-8651F1BBF3E8}" destId="{AD5241B3-3154-4418-8F15-AE8B59CBAF80}" srcOrd="0" destOrd="0" presId="urn:microsoft.com/office/officeart/2005/8/layout/vList5"/>
    <dgm:cxn modelId="{0C647CAE-501B-4DB1-902E-4965B8996B98}" type="presOf" srcId="{EA6FC4BE-F4CC-4288-AB33-75C521B20F24}" destId="{FC710EE1-24E5-4077-9AEB-2C66A20081D5}" srcOrd="0" destOrd="0" presId="urn:microsoft.com/office/officeart/2005/8/layout/vList5"/>
    <dgm:cxn modelId="{1EB954B4-66EF-43C2-82E9-A32D49B2B235}" srcId="{3578646E-AA9E-4CE6-A449-8651F1BBF3E8}" destId="{3CFA2E5F-C48E-4A70-A2E1-D81615D776BF}" srcOrd="1" destOrd="0" parTransId="{9BC45242-02DB-4441-B2E0-21B0C563392C}" sibTransId="{DB86FC3E-7899-4F97-996F-5B109A98EFF9}"/>
    <dgm:cxn modelId="{9A8455B7-A930-42AC-9369-81D1E8743FD2}" type="presOf" srcId="{C5A48F6C-2DC5-4A4F-8851-E58E0B7D6413}" destId="{A060B47A-4AD0-4D2D-952D-E570477061B4}" srcOrd="0" destOrd="0" presId="urn:microsoft.com/office/officeart/2005/8/layout/vList5"/>
    <dgm:cxn modelId="{A07991DA-606A-4205-9117-4739160C8B7B}" type="presOf" srcId="{ED40B7D1-F9F4-465D-AFC0-250F8E4D1047}" destId="{01AD5E11-920C-4C80-9FAF-22D15457CBDA}" srcOrd="0" destOrd="0" presId="urn:microsoft.com/office/officeart/2005/8/layout/vList5"/>
    <dgm:cxn modelId="{AC9173B7-C551-4368-91FC-46203D7E3589}" type="presParOf" srcId="{AD5241B3-3154-4418-8F15-AE8B59CBAF80}" destId="{8E697C4F-4FEF-451E-AD47-035C48735305}" srcOrd="0" destOrd="0" presId="urn:microsoft.com/office/officeart/2005/8/layout/vList5"/>
    <dgm:cxn modelId="{B0E9E8F1-2B16-45F1-BF3C-DA004503EF48}" type="presParOf" srcId="{8E697C4F-4FEF-451E-AD47-035C48735305}" destId="{01AD5E11-920C-4C80-9FAF-22D15457CBDA}" srcOrd="0" destOrd="0" presId="urn:microsoft.com/office/officeart/2005/8/layout/vList5"/>
    <dgm:cxn modelId="{DC72F08E-5E05-49CA-9CD0-2A6C8BF43BEF}" type="presParOf" srcId="{8E697C4F-4FEF-451E-AD47-035C48735305}" destId="{FC710EE1-24E5-4077-9AEB-2C66A20081D5}" srcOrd="1" destOrd="0" presId="urn:microsoft.com/office/officeart/2005/8/layout/vList5"/>
    <dgm:cxn modelId="{F381C03A-F9D6-4E27-9544-8AC7F91AF2C3}" type="presParOf" srcId="{AD5241B3-3154-4418-8F15-AE8B59CBAF80}" destId="{9E6CC906-B0B0-4D25-A5D0-50CA4980E45E}" srcOrd="1" destOrd="0" presId="urn:microsoft.com/office/officeart/2005/8/layout/vList5"/>
    <dgm:cxn modelId="{7FBFA708-3A4B-417A-92F5-F35F1A0E735D}" type="presParOf" srcId="{AD5241B3-3154-4418-8F15-AE8B59CBAF80}" destId="{EE71A118-C4BA-4234-8F57-BA3FC1466C49}" srcOrd="2" destOrd="0" presId="urn:microsoft.com/office/officeart/2005/8/layout/vList5"/>
    <dgm:cxn modelId="{ADC5CD46-0BF2-4E05-A31B-32C4B96632E4}" type="presParOf" srcId="{EE71A118-C4BA-4234-8F57-BA3FC1466C49}" destId="{D4EF1802-1E2D-4774-9505-E3C076CD02B1}" srcOrd="0" destOrd="0" presId="urn:microsoft.com/office/officeart/2005/8/layout/vList5"/>
    <dgm:cxn modelId="{8F15D5EB-332A-49D3-A61C-74AF0D329396}" type="presParOf" srcId="{EE71A118-C4BA-4234-8F57-BA3FC1466C49}" destId="{A060B47A-4AD0-4D2D-952D-E570477061B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81225C-C097-4760-93BC-C325FA984C75}" type="doc">
      <dgm:prSet loTypeId="urn:microsoft.com/office/officeart/2005/8/layout/hList1" loCatId="list" qsTypeId="urn:microsoft.com/office/officeart/2005/8/quickstyle/simple1#1" qsCatId="simple" csTypeId="urn:microsoft.com/office/officeart/2005/8/colors/accent1_2#1" csCatId="accent1" phldr="1"/>
      <dgm:spPr/>
      <dgm:t>
        <a:bodyPr/>
        <a:lstStyle/>
        <a:p>
          <a:endParaRPr lang="es-ES"/>
        </a:p>
      </dgm:t>
    </dgm:pt>
    <dgm:pt modelId="{665E2CA8-8F9C-48F2-9930-B4742AA0E6AE}">
      <dgm:prSet phldrT="[Texto]"/>
      <dgm:spPr/>
      <dgm:t>
        <a:bodyPr/>
        <a:lstStyle/>
        <a:p>
          <a:pPr lvl="0" algn="just" eaLnBrk="0" hangingPunct="0">
            <a:buFontTx/>
            <a:buNone/>
            <a:tabLst>
              <a:tab pos="914400" algn="l"/>
            </a:tabLst>
          </a:pPr>
          <a:endParaRPr lang="es-ES" sz="2000" dirty="0">
            <a:latin typeface="Comic Sans MS" pitchFamily="66" charset="0"/>
          </a:endParaRPr>
        </a:p>
        <a:p>
          <a:pPr lvl="1" eaLnBrk="0" hangingPunct="0">
            <a:buFont typeface="Symbol" pitchFamily="18" charset="2"/>
            <a:buChar char=""/>
            <a:tabLst>
              <a:tab pos="914400" algn="l"/>
            </a:tabLst>
          </a:pPr>
          <a:r>
            <a:rPr kumimoji="0" lang="es-CO" sz="2000" b="1" i="0" u="none" strike="noStrike" cap="none" normalizeH="0" baseline="0" dirty="0">
              <a:ln>
                <a:noFill/>
              </a:ln>
              <a:solidFill>
                <a:srgbClr val="333333"/>
              </a:solidFill>
              <a:effectLst/>
              <a:latin typeface="Comic Sans MS" pitchFamily="66" charset="0"/>
              <a:ea typeface="Times New Roman" pitchFamily="18" charset="0"/>
              <a:cs typeface="Tahoma" pitchFamily="34" charset="0"/>
            </a:rPr>
            <a:t>Redes sociales Horizontales:</a:t>
          </a:r>
          <a:r>
            <a:rPr kumimoji="0" lang="es-CO" sz="2000" b="0" i="0" u="none" strike="noStrike" cap="none" normalizeH="0" baseline="0" dirty="0">
              <a:ln>
                <a:noFill/>
              </a:ln>
              <a:solidFill>
                <a:srgbClr val="333333"/>
              </a:solidFill>
              <a:effectLst/>
              <a:latin typeface="Comic Sans MS" pitchFamily="66" charset="0"/>
              <a:ea typeface="Times New Roman" pitchFamily="18" charset="0"/>
              <a:cs typeface="Tahoma" pitchFamily="34" charset="0"/>
            </a:rPr>
            <a:t> </a:t>
          </a:r>
        </a:p>
        <a:p>
          <a:endParaRPr lang="es-ES" dirty="0"/>
        </a:p>
      </dgm:t>
    </dgm:pt>
    <dgm:pt modelId="{F336CFAB-C6E7-4240-9116-EEE9B3A02CBE}" type="parTrans" cxnId="{69E0DFAD-E5CE-4BE3-A652-EC962148CABA}">
      <dgm:prSet/>
      <dgm:spPr/>
      <dgm:t>
        <a:bodyPr/>
        <a:lstStyle/>
        <a:p>
          <a:endParaRPr lang="es-ES"/>
        </a:p>
      </dgm:t>
    </dgm:pt>
    <dgm:pt modelId="{1D4D033F-ED34-417A-B561-1088A5DF925A}" type="sibTrans" cxnId="{69E0DFAD-E5CE-4BE3-A652-EC962148CABA}">
      <dgm:prSet/>
      <dgm:spPr/>
      <dgm:t>
        <a:bodyPr/>
        <a:lstStyle/>
        <a:p>
          <a:endParaRPr lang="es-ES"/>
        </a:p>
      </dgm:t>
    </dgm:pt>
    <dgm:pt modelId="{E2AD535C-D096-43CE-846B-ADA9E8B0F7A6}">
      <dgm:prSet phldrT="[Texto]" custT="1"/>
      <dgm:spPr/>
      <dgm:t>
        <a:bodyPr/>
        <a:lstStyle/>
        <a:p>
          <a:r>
            <a:rPr kumimoji="0" lang="es-CO" sz="1800" b="0" i="0" u="none" strike="noStrike" cap="none" normalizeH="0" baseline="0" dirty="0">
              <a:ln>
                <a:noFill/>
              </a:ln>
              <a:solidFill>
                <a:srgbClr val="333333"/>
              </a:solidFill>
              <a:effectLst/>
              <a:latin typeface="Comic Sans MS" pitchFamily="66" charset="0"/>
              <a:ea typeface="Times New Roman" pitchFamily="18" charset="0"/>
              <a:cs typeface="Tahoma" pitchFamily="34" charset="0"/>
            </a:rPr>
            <a:t>Son aquellas dirigidas a todo tipo de usuario y sin una temática definida.</a:t>
          </a:r>
          <a:r>
            <a:rPr kumimoji="0" lang="es-CO" sz="1800" b="0" i="0" u="none" strike="noStrike" cap="none" normalizeH="0" dirty="0">
              <a:ln>
                <a:noFill/>
              </a:ln>
              <a:solidFill>
                <a:srgbClr val="333333"/>
              </a:solidFill>
              <a:effectLst/>
              <a:latin typeface="Comic Sans MS" pitchFamily="66" charset="0"/>
              <a:ea typeface="Times New Roman" pitchFamily="18" charset="0"/>
              <a:cs typeface="Tahoma" pitchFamily="34" charset="0"/>
            </a:rPr>
            <a:t> </a:t>
          </a:r>
          <a:r>
            <a:rPr kumimoji="0" lang="es-CO" sz="1800" b="0" i="0" u="none" strike="noStrike" cap="none" normalizeH="0" baseline="0" dirty="0">
              <a:ln>
                <a:noFill/>
              </a:ln>
              <a:solidFill>
                <a:srgbClr val="333333"/>
              </a:solidFill>
              <a:effectLst/>
              <a:latin typeface="Comic Sans MS" pitchFamily="66" charset="0"/>
              <a:ea typeface="Times New Roman" pitchFamily="18" charset="0"/>
              <a:cs typeface="Tahoma" pitchFamily="34" charset="0"/>
            </a:rPr>
            <a:t>Los ejemplos más representativos del sector son </a:t>
          </a:r>
          <a:r>
            <a:rPr kumimoji="0" lang="es-CO" sz="1800" b="0" i="0" u="none" strike="noStrike" cap="none" normalizeH="0" baseline="0" dirty="0">
              <a:ln>
                <a:noFill/>
              </a:ln>
              <a:solidFill>
                <a:srgbClr val="333333"/>
              </a:solidFill>
              <a:effectLst/>
              <a:latin typeface="Comic Sans MS" pitchFamily="66" charset="0"/>
              <a:ea typeface="Times New Roman" pitchFamily="18" charset="0"/>
              <a:cs typeface="Tahoma" pitchFamily="34" charset="0"/>
              <a:hlinkClick xmlns:r="http://schemas.openxmlformats.org/officeDocument/2006/relationships" r:id="rId1"/>
            </a:rPr>
            <a:t>Facebook</a:t>
          </a:r>
          <a:r>
            <a:rPr kumimoji="0" lang="es-CO" sz="1800" b="0" i="0" u="none" strike="noStrike" cap="none" normalizeH="0" baseline="0" dirty="0">
              <a:ln>
                <a:noFill/>
              </a:ln>
              <a:solidFill>
                <a:srgbClr val="333333"/>
              </a:solidFill>
              <a:effectLst/>
              <a:latin typeface="Comic Sans MS" pitchFamily="66" charset="0"/>
              <a:ea typeface="Times New Roman" pitchFamily="18" charset="0"/>
              <a:cs typeface="Tahoma" pitchFamily="34" charset="0"/>
            </a:rPr>
            <a:t>, </a:t>
          </a:r>
          <a:r>
            <a:rPr kumimoji="0" lang="es-CO" sz="1800" b="0" i="0" u="none" strike="noStrike" cap="none" normalizeH="0" baseline="0" dirty="0">
              <a:ln>
                <a:noFill/>
              </a:ln>
              <a:solidFill>
                <a:srgbClr val="333333"/>
              </a:solidFill>
              <a:effectLst/>
              <a:latin typeface="Comic Sans MS" pitchFamily="66" charset="0"/>
              <a:ea typeface="Times New Roman" pitchFamily="18" charset="0"/>
              <a:cs typeface="Tahoma" pitchFamily="34" charset="0"/>
              <a:hlinkClick xmlns:r="http://schemas.openxmlformats.org/officeDocument/2006/relationships" r:id="rId2"/>
            </a:rPr>
            <a:t>Twitter</a:t>
          </a:r>
          <a:r>
            <a:rPr kumimoji="0" lang="es-CO" sz="1800" b="0" i="0" u="none" strike="noStrike" cap="none" normalizeH="0" baseline="0" dirty="0">
              <a:ln>
                <a:noFill/>
              </a:ln>
              <a:solidFill>
                <a:srgbClr val="333333"/>
              </a:solidFill>
              <a:effectLst/>
              <a:latin typeface="Comic Sans MS" pitchFamily="66" charset="0"/>
              <a:ea typeface="Times New Roman" pitchFamily="18" charset="0"/>
              <a:cs typeface="Tahoma" pitchFamily="34" charset="0"/>
            </a:rPr>
            <a:t> etc.</a:t>
          </a:r>
          <a:endParaRPr lang="es-ES" sz="2000" dirty="0"/>
        </a:p>
      </dgm:t>
    </dgm:pt>
    <dgm:pt modelId="{F19A04CE-7E53-4798-B8CE-94067417FF15}" type="parTrans" cxnId="{7AA545DC-8D7E-492F-A794-154DD5ECCE09}">
      <dgm:prSet/>
      <dgm:spPr/>
      <dgm:t>
        <a:bodyPr/>
        <a:lstStyle/>
        <a:p>
          <a:endParaRPr lang="es-ES"/>
        </a:p>
      </dgm:t>
    </dgm:pt>
    <dgm:pt modelId="{441BD6DE-55F7-4404-B8DE-6FE370D2AF9F}" type="sibTrans" cxnId="{7AA545DC-8D7E-492F-A794-154DD5ECCE09}">
      <dgm:prSet/>
      <dgm:spPr/>
      <dgm:t>
        <a:bodyPr/>
        <a:lstStyle/>
        <a:p>
          <a:endParaRPr lang="es-ES"/>
        </a:p>
      </dgm:t>
    </dgm:pt>
    <dgm:pt modelId="{30A94593-7866-4526-B9AA-B174001A09BF}">
      <dgm:prSet phldrT="[Texto]"/>
      <dgm:spPr/>
      <dgm: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es-CO" sz="2000" b="1" i="0" u="none" strike="noStrike" cap="none" normalizeH="0" baseline="0" dirty="0">
              <a:ln>
                <a:noFill/>
              </a:ln>
              <a:solidFill>
                <a:srgbClr val="333333"/>
              </a:solidFill>
              <a:effectLst/>
              <a:latin typeface="Comic Sans MS" pitchFamily="66" charset="0"/>
              <a:ea typeface="Times New Roman" pitchFamily="18" charset="0"/>
              <a:cs typeface="Tahoma" pitchFamily="34" charset="0"/>
            </a:rPr>
            <a:t>Redes sociales Verticales:</a:t>
          </a:r>
          <a:r>
            <a:rPr kumimoji="0" lang="es-CO" sz="2000" b="0" i="0" u="none" strike="noStrike" cap="none" normalizeH="0" baseline="0" dirty="0">
              <a:ln>
                <a:noFill/>
              </a:ln>
              <a:solidFill>
                <a:srgbClr val="333333"/>
              </a:solidFill>
              <a:effectLst/>
              <a:latin typeface="Comic Sans MS" pitchFamily="66" charset="0"/>
              <a:ea typeface="Times New Roman" pitchFamily="18" charset="0"/>
              <a:cs typeface="Tahoma" pitchFamily="34" charset="0"/>
            </a:rPr>
            <a:t> </a:t>
          </a:r>
          <a:endParaRPr lang="es-CO" sz="2000" dirty="0">
            <a:latin typeface="Comic Sans MS" pitchFamily="66" charset="0"/>
          </a:endParaRPr>
        </a:p>
        <a:p>
          <a:pPr defTabSz="2266950">
            <a:lnSpc>
              <a:spcPct val="90000"/>
            </a:lnSpc>
            <a:spcBef>
              <a:spcPct val="0"/>
            </a:spcBef>
            <a:spcAft>
              <a:spcPct val="35000"/>
            </a:spcAft>
          </a:pPr>
          <a:endParaRPr lang="es-ES" dirty="0"/>
        </a:p>
      </dgm:t>
    </dgm:pt>
    <dgm:pt modelId="{6930D6B7-2EFC-4D9C-A2AD-40B19C3696E3}" type="parTrans" cxnId="{1160E612-F8B4-4021-A455-16DAB7C3F2BF}">
      <dgm:prSet/>
      <dgm:spPr/>
      <dgm:t>
        <a:bodyPr/>
        <a:lstStyle/>
        <a:p>
          <a:endParaRPr lang="es-ES"/>
        </a:p>
      </dgm:t>
    </dgm:pt>
    <dgm:pt modelId="{EA3BDE67-DAB2-409A-850E-D5E5BE4CF179}" type="sibTrans" cxnId="{1160E612-F8B4-4021-A455-16DAB7C3F2BF}">
      <dgm:prSet/>
      <dgm:spPr/>
      <dgm:t>
        <a:bodyPr/>
        <a:lstStyle/>
        <a:p>
          <a:endParaRPr lang="es-ES"/>
        </a:p>
      </dgm:t>
    </dgm:pt>
    <dgm:pt modelId="{3F31B91B-6353-49DD-890E-1226AA471D5C}">
      <dgm:prSet phldrT="[Texto]" custT="1"/>
      <dgm:spPr/>
      <dgm:t>
        <a:bodyPr/>
        <a:lstStyle/>
        <a:p>
          <a:r>
            <a:rPr kumimoji="0" lang="es-CO" sz="1800" b="0" i="0" u="none" strike="noStrike" cap="none" normalizeH="0" baseline="0" dirty="0">
              <a:ln>
                <a:noFill/>
              </a:ln>
              <a:solidFill>
                <a:srgbClr val="333333"/>
              </a:solidFill>
              <a:effectLst/>
              <a:latin typeface="Comic Sans MS" pitchFamily="66" charset="0"/>
              <a:ea typeface="Times New Roman" pitchFamily="18" charset="0"/>
              <a:cs typeface="Tahoma" pitchFamily="34" charset="0"/>
            </a:rPr>
            <a:t>Su objetivo es el de congregar en torno a una temática definida a un colectivo concreto. En función de su especialización, pueden </a:t>
          </a:r>
          <a:r>
            <a:rPr kumimoji="0" lang="es-CO" sz="1800" b="0" i="0" u="none" strike="noStrike" cap="none" normalizeH="0" baseline="0" dirty="0">
              <a:ln>
                <a:noFill/>
              </a:ln>
              <a:solidFill>
                <a:srgbClr val="333333"/>
              </a:solidFill>
              <a:effectLst/>
              <a:latin typeface="Comic Sans MS" pitchFamily="66" charset="0"/>
              <a:ea typeface="Times New Roman" pitchFamily="18" charset="0"/>
              <a:cs typeface="Tahoma" pitchFamily="34" charset="0"/>
              <a:hlinkClick xmlns:r="http://schemas.openxmlformats.org/officeDocument/2006/relationships" r:id="rId3" action="ppaction://hlinksldjump"/>
            </a:rPr>
            <a:t>clasificarse.</a:t>
          </a:r>
          <a:endParaRPr lang="es-ES" dirty="0"/>
        </a:p>
      </dgm:t>
    </dgm:pt>
    <dgm:pt modelId="{1AF106BF-4609-426D-B41C-61BB1D3EC310}" type="parTrans" cxnId="{93D9B142-0E8F-482B-836D-766A42FA56DD}">
      <dgm:prSet/>
      <dgm:spPr/>
      <dgm:t>
        <a:bodyPr/>
        <a:lstStyle/>
        <a:p>
          <a:endParaRPr lang="es-ES"/>
        </a:p>
      </dgm:t>
    </dgm:pt>
    <dgm:pt modelId="{ED152AFA-C6A0-486A-B0A7-720414774703}" type="sibTrans" cxnId="{93D9B142-0E8F-482B-836D-766A42FA56DD}">
      <dgm:prSet/>
      <dgm:spPr/>
      <dgm:t>
        <a:bodyPr/>
        <a:lstStyle/>
        <a:p>
          <a:endParaRPr lang="es-ES"/>
        </a:p>
      </dgm:t>
    </dgm:pt>
    <dgm:pt modelId="{252FDA0B-3FBF-4E53-8830-839B6AB52151}" type="pres">
      <dgm:prSet presAssocID="{EC81225C-C097-4760-93BC-C325FA984C75}" presName="Name0" presStyleCnt="0">
        <dgm:presLayoutVars>
          <dgm:dir/>
          <dgm:animLvl val="lvl"/>
          <dgm:resizeHandles val="exact"/>
        </dgm:presLayoutVars>
      </dgm:prSet>
      <dgm:spPr/>
    </dgm:pt>
    <dgm:pt modelId="{765F9D22-AA98-4D51-9A0E-56C6AA8F96E3}" type="pres">
      <dgm:prSet presAssocID="{665E2CA8-8F9C-48F2-9930-B4742AA0E6AE}" presName="composite" presStyleCnt="0"/>
      <dgm:spPr/>
    </dgm:pt>
    <dgm:pt modelId="{BCD43EF8-15A2-41F5-8C7C-6BD8927EDB98}" type="pres">
      <dgm:prSet presAssocID="{665E2CA8-8F9C-48F2-9930-B4742AA0E6AE}" presName="parTx" presStyleLbl="alignNode1" presStyleIdx="0" presStyleCnt="2">
        <dgm:presLayoutVars>
          <dgm:chMax val="0"/>
          <dgm:chPref val="0"/>
          <dgm:bulletEnabled val="1"/>
        </dgm:presLayoutVars>
      </dgm:prSet>
      <dgm:spPr/>
    </dgm:pt>
    <dgm:pt modelId="{FE10E7A9-312C-4590-806B-CA890A204F02}" type="pres">
      <dgm:prSet presAssocID="{665E2CA8-8F9C-48F2-9930-B4742AA0E6AE}" presName="desTx" presStyleLbl="alignAccFollowNode1" presStyleIdx="0" presStyleCnt="2">
        <dgm:presLayoutVars>
          <dgm:bulletEnabled val="1"/>
        </dgm:presLayoutVars>
      </dgm:prSet>
      <dgm:spPr/>
    </dgm:pt>
    <dgm:pt modelId="{D673C5FB-1FC6-406C-9C08-029F7A65A0F4}" type="pres">
      <dgm:prSet presAssocID="{1D4D033F-ED34-417A-B561-1088A5DF925A}" presName="space" presStyleCnt="0"/>
      <dgm:spPr/>
    </dgm:pt>
    <dgm:pt modelId="{D975F761-A888-4022-9A73-6283C655D301}" type="pres">
      <dgm:prSet presAssocID="{30A94593-7866-4526-B9AA-B174001A09BF}" presName="composite" presStyleCnt="0"/>
      <dgm:spPr/>
    </dgm:pt>
    <dgm:pt modelId="{0FEB587B-9866-4D48-913B-9E2CAEC1B1FA}" type="pres">
      <dgm:prSet presAssocID="{30A94593-7866-4526-B9AA-B174001A09BF}" presName="parTx" presStyleLbl="alignNode1" presStyleIdx="1" presStyleCnt="2">
        <dgm:presLayoutVars>
          <dgm:chMax val="0"/>
          <dgm:chPref val="0"/>
          <dgm:bulletEnabled val="1"/>
        </dgm:presLayoutVars>
      </dgm:prSet>
      <dgm:spPr/>
    </dgm:pt>
    <dgm:pt modelId="{4CDC305E-A37C-423F-9CF0-06A3F55BCE4F}" type="pres">
      <dgm:prSet presAssocID="{30A94593-7866-4526-B9AA-B174001A09BF}" presName="desTx" presStyleLbl="alignAccFollowNode1" presStyleIdx="1" presStyleCnt="2">
        <dgm:presLayoutVars>
          <dgm:bulletEnabled val="1"/>
        </dgm:presLayoutVars>
      </dgm:prSet>
      <dgm:spPr/>
    </dgm:pt>
  </dgm:ptLst>
  <dgm:cxnLst>
    <dgm:cxn modelId="{1160E612-F8B4-4021-A455-16DAB7C3F2BF}" srcId="{EC81225C-C097-4760-93BC-C325FA984C75}" destId="{30A94593-7866-4526-B9AA-B174001A09BF}" srcOrd="1" destOrd="0" parTransId="{6930D6B7-2EFC-4D9C-A2AD-40B19C3696E3}" sibTransId="{EA3BDE67-DAB2-409A-850E-D5E5BE4CF179}"/>
    <dgm:cxn modelId="{39D4AE16-6D9D-4ECF-A5B9-D291FD963528}" type="presOf" srcId="{3F31B91B-6353-49DD-890E-1226AA471D5C}" destId="{4CDC305E-A37C-423F-9CF0-06A3F55BCE4F}" srcOrd="0" destOrd="0" presId="urn:microsoft.com/office/officeart/2005/8/layout/hList1"/>
    <dgm:cxn modelId="{93D9B142-0E8F-482B-836D-766A42FA56DD}" srcId="{30A94593-7866-4526-B9AA-B174001A09BF}" destId="{3F31B91B-6353-49DD-890E-1226AA471D5C}" srcOrd="0" destOrd="0" parTransId="{1AF106BF-4609-426D-B41C-61BB1D3EC310}" sibTransId="{ED152AFA-C6A0-486A-B0A7-720414774703}"/>
    <dgm:cxn modelId="{B816D064-2A22-4AF4-B1EF-3C671A72856D}" type="presOf" srcId="{EC81225C-C097-4760-93BC-C325FA984C75}" destId="{252FDA0B-3FBF-4E53-8830-839B6AB52151}" srcOrd="0" destOrd="0" presId="urn:microsoft.com/office/officeart/2005/8/layout/hList1"/>
    <dgm:cxn modelId="{2DF48E6A-153D-4211-85D9-0FB726BA1F44}" type="presOf" srcId="{30A94593-7866-4526-B9AA-B174001A09BF}" destId="{0FEB587B-9866-4D48-913B-9E2CAEC1B1FA}" srcOrd="0" destOrd="0" presId="urn:microsoft.com/office/officeart/2005/8/layout/hList1"/>
    <dgm:cxn modelId="{97923954-E084-4C7A-B205-83E91BBFD84F}" type="presOf" srcId="{665E2CA8-8F9C-48F2-9930-B4742AA0E6AE}" destId="{BCD43EF8-15A2-41F5-8C7C-6BD8927EDB98}" srcOrd="0" destOrd="0" presId="urn:microsoft.com/office/officeart/2005/8/layout/hList1"/>
    <dgm:cxn modelId="{69E0DFAD-E5CE-4BE3-A652-EC962148CABA}" srcId="{EC81225C-C097-4760-93BC-C325FA984C75}" destId="{665E2CA8-8F9C-48F2-9930-B4742AA0E6AE}" srcOrd="0" destOrd="0" parTransId="{F336CFAB-C6E7-4240-9116-EEE9B3A02CBE}" sibTransId="{1D4D033F-ED34-417A-B561-1088A5DF925A}"/>
    <dgm:cxn modelId="{A32C57CD-ED33-4157-82CC-5584D9B3F799}" type="presOf" srcId="{E2AD535C-D096-43CE-846B-ADA9E8B0F7A6}" destId="{FE10E7A9-312C-4590-806B-CA890A204F02}" srcOrd="0" destOrd="0" presId="urn:microsoft.com/office/officeart/2005/8/layout/hList1"/>
    <dgm:cxn modelId="{7AA545DC-8D7E-492F-A794-154DD5ECCE09}" srcId="{665E2CA8-8F9C-48F2-9930-B4742AA0E6AE}" destId="{E2AD535C-D096-43CE-846B-ADA9E8B0F7A6}" srcOrd="0" destOrd="0" parTransId="{F19A04CE-7E53-4798-B8CE-94067417FF15}" sibTransId="{441BD6DE-55F7-4404-B8DE-6FE370D2AF9F}"/>
    <dgm:cxn modelId="{F1B4EFC1-6D02-472C-9B92-BD59A69F8BF7}" type="presParOf" srcId="{252FDA0B-3FBF-4E53-8830-839B6AB52151}" destId="{765F9D22-AA98-4D51-9A0E-56C6AA8F96E3}" srcOrd="0" destOrd="0" presId="urn:microsoft.com/office/officeart/2005/8/layout/hList1"/>
    <dgm:cxn modelId="{8BE20E13-749F-4CFE-8C47-73EEAC69291A}" type="presParOf" srcId="{765F9D22-AA98-4D51-9A0E-56C6AA8F96E3}" destId="{BCD43EF8-15A2-41F5-8C7C-6BD8927EDB98}" srcOrd="0" destOrd="0" presId="urn:microsoft.com/office/officeart/2005/8/layout/hList1"/>
    <dgm:cxn modelId="{4BD0DB0C-5823-460B-9179-DDF6F9EF0DE4}" type="presParOf" srcId="{765F9D22-AA98-4D51-9A0E-56C6AA8F96E3}" destId="{FE10E7A9-312C-4590-806B-CA890A204F02}" srcOrd="1" destOrd="0" presId="urn:microsoft.com/office/officeart/2005/8/layout/hList1"/>
    <dgm:cxn modelId="{27B6398F-8F53-41D4-BA25-6980996A52E2}" type="presParOf" srcId="{252FDA0B-3FBF-4E53-8830-839B6AB52151}" destId="{D673C5FB-1FC6-406C-9C08-029F7A65A0F4}" srcOrd="1" destOrd="0" presId="urn:microsoft.com/office/officeart/2005/8/layout/hList1"/>
    <dgm:cxn modelId="{27117430-01D4-4CA4-8044-24B673DC60D6}" type="presParOf" srcId="{252FDA0B-3FBF-4E53-8830-839B6AB52151}" destId="{D975F761-A888-4022-9A73-6283C655D301}" srcOrd="2" destOrd="0" presId="urn:microsoft.com/office/officeart/2005/8/layout/hList1"/>
    <dgm:cxn modelId="{1B29C408-63F3-4998-AC19-CB2E33AC4BCE}" type="presParOf" srcId="{D975F761-A888-4022-9A73-6283C655D301}" destId="{0FEB587B-9866-4D48-913B-9E2CAEC1B1FA}" srcOrd="0" destOrd="0" presId="urn:microsoft.com/office/officeart/2005/8/layout/hList1"/>
    <dgm:cxn modelId="{592DAD27-713C-4B61-97B1-895F6708755B}" type="presParOf" srcId="{D975F761-A888-4022-9A73-6283C655D301}" destId="{4CDC305E-A37C-423F-9CF0-06A3F55BCE4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DC8030-B110-4A66-A77F-B9DB5C594EC9}" type="doc">
      <dgm:prSet loTypeId="urn:microsoft.com/office/officeart/2005/8/layout/vList5" loCatId="list" qsTypeId="urn:microsoft.com/office/officeart/2005/8/quickstyle/simple1#2" qsCatId="simple" csTypeId="urn:microsoft.com/office/officeart/2005/8/colors/accent1_2#2" csCatId="accent1" phldr="1"/>
      <dgm:spPr/>
      <dgm:t>
        <a:bodyPr/>
        <a:lstStyle/>
        <a:p>
          <a:endParaRPr lang="es-ES"/>
        </a:p>
      </dgm:t>
    </dgm:pt>
    <dgm:pt modelId="{6607120F-81DE-4E61-82C5-4B2FD5CFA83A}">
      <dgm:prSet phldrT="[Texto]" custT="1"/>
      <dgm:spPr/>
      <dgm:t>
        <a:bodyPr/>
        <a:lstStyle/>
        <a:p>
          <a:r>
            <a:rPr kumimoji="0" lang="es-CO" sz="2000" b="1" i="0" u="none" strike="noStrike" cap="none" normalizeH="0" baseline="0" dirty="0">
              <a:ln>
                <a:noFill/>
              </a:ln>
              <a:solidFill>
                <a:srgbClr val="333333"/>
              </a:solidFill>
              <a:effectLst/>
              <a:latin typeface="Cambria" pitchFamily="18" charset="0"/>
              <a:ea typeface="Times New Roman" pitchFamily="18" charset="0"/>
              <a:cs typeface="Tahoma" pitchFamily="34" charset="0"/>
            </a:rPr>
            <a:t>Redes sociales de Contenidos</a:t>
          </a:r>
          <a:r>
            <a:rPr kumimoji="0" lang="es-CO" sz="1800" b="1" i="0" u="none" strike="noStrike" cap="none" normalizeH="0" baseline="0" dirty="0">
              <a:ln>
                <a:noFill/>
              </a:ln>
              <a:solidFill>
                <a:srgbClr val="333333"/>
              </a:solidFill>
              <a:effectLst/>
              <a:latin typeface="Cambria" pitchFamily="18" charset="0"/>
              <a:ea typeface="Times New Roman" pitchFamily="18" charset="0"/>
              <a:cs typeface="Tahoma" pitchFamily="34" charset="0"/>
            </a:rPr>
            <a:t>:</a:t>
          </a:r>
          <a:endParaRPr lang="es-ES" dirty="0"/>
        </a:p>
      </dgm:t>
    </dgm:pt>
    <dgm:pt modelId="{9E5F1977-D26C-4C4C-B01B-B51224E4DCF4}" type="parTrans" cxnId="{5E4450D1-64E5-4652-981D-CA896AA31B53}">
      <dgm:prSet/>
      <dgm:spPr/>
      <dgm:t>
        <a:bodyPr/>
        <a:lstStyle/>
        <a:p>
          <a:endParaRPr lang="es-ES"/>
        </a:p>
      </dgm:t>
    </dgm:pt>
    <dgm:pt modelId="{2D076921-C95A-471E-AF96-E122515FB8C2}" type="sibTrans" cxnId="{5E4450D1-64E5-4652-981D-CA896AA31B53}">
      <dgm:prSet/>
      <dgm:spPr/>
      <dgm:t>
        <a:bodyPr/>
        <a:lstStyle/>
        <a:p>
          <a:endParaRPr lang="es-ES"/>
        </a:p>
      </dgm:t>
    </dgm:pt>
    <dgm:pt modelId="{CAC910DC-7B87-47AC-8B14-5AF5831EF3DA}">
      <dgm:prSet custT="1"/>
      <dgm:spPr/>
      <dgm:t>
        <a:bodyPr/>
        <a:lstStyle/>
        <a:p>
          <a:r>
            <a:rPr kumimoji="0" lang="es-CO" sz="2000" b="1" i="0" u="none" strike="noStrike" cap="none" normalizeH="0" baseline="0" dirty="0">
              <a:ln>
                <a:noFill/>
              </a:ln>
              <a:solidFill>
                <a:srgbClr val="333333"/>
              </a:solidFill>
              <a:effectLst/>
              <a:latin typeface="Cambria" pitchFamily="18" charset="0"/>
              <a:ea typeface="Times New Roman" pitchFamily="18" charset="0"/>
              <a:cs typeface="Tahoma" pitchFamily="34" charset="0"/>
            </a:rPr>
            <a:t>Redes sociales Humanas:</a:t>
          </a:r>
          <a:endParaRPr lang="es-ES" sz="2000" dirty="0"/>
        </a:p>
      </dgm:t>
    </dgm:pt>
    <dgm:pt modelId="{12D988F7-B045-45B4-B33D-D7C32FC271B1}" type="parTrans" cxnId="{5C41A1C5-42EB-4B39-969D-D0F9473474E2}">
      <dgm:prSet/>
      <dgm:spPr/>
      <dgm:t>
        <a:bodyPr/>
        <a:lstStyle/>
        <a:p>
          <a:endParaRPr lang="es-ES"/>
        </a:p>
      </dgm:t>
    </dgm:pt>
    <dgm:pt modelId="{58AFCFF6-9088-4999-B4FC-31832EB02DC6}" type="sibTrans" cxnId="{5C41A1C5-42EB-4B39-969D-D0F9473474E2}">
      <dgm:prSet/>
      <dgm:spPr/>
      <dgm:t>
        <a:bodyPr/>
        <a:lstStyle/>
        <a:p>
          <a:endParaRPr lang="es-ES"/>
        </a:p>
      </dgm:t>
    </dgm:pt>
    <dgm:pt modelId="{6BA2DFC1-CCBA-44E6-9004-400FE86867ED}">
      <dgm:prSet custT="1"/>
      <dgm:spPr/>
      <dgm: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s-CO" sz="1800" b="0" i="0" u="none" strike="noStrike" cap="none" normalizeH="0" baseline="0" dirty="0">
              <a:ln>
                <a:noFill/>
              </a:ln>
              <a:solidFill>
                <a:srgbClr val="333333"/>
              </a:solidFill>
              <a:effectLst/>
              <a:latin typeface="Cambria" pitchFamily="18" charset="0"/>
              <a:ea typeface="Times New Roman" pitchFamily="18" charset="0"/>
              <a:cs typeface="Tahoma" pitchFamily="34" charset="0"/>
            </a:rPr>
            <a:t>Son aquellas que centran su atenci</a:t>
          </a:r>
          <a:r>
            <a:rPr kumimoji="0" lang="es-CO" sz="1800" b="0" i="0" u="none" strike="noStrike" cap="none" normalizeH="0" baseline="0" dirty="0">
              <a:ln>
                <a:noFill/>
              </a:ln>
              <a:solidFill>
                <a:srgbClr val="333333"/>
              </a:solidFill>
              <a:effectLst/>
              <a:latin typeface="Times New Roman"/>
              <a:ea typeface="Times New Roman" pitchFamily="18" charset="0"/>
              <a:cs typeface="Tahoma" pitchFamily="34" charset="0"/>
            </a:rPr>
            <a:t>ó</a:t>
          </a:r>
          <a:r>
            <a:rPr kumimoji="0" lang="es-CO" sz="1800" b="0" i="0" u="none" strike="noStrike" cap="none" normalizeH="0" baseline="0" dirty="0">
              <a:ln>
                <a:noFill/>
              </a:ln>
              <a:solidFill>
                <a:srgbClr val="333333"/>
              </a:solidFill>
              <a:effectLst/>
              <a:latin typeface="Cambria" pitchFamily="18" charset="0"/>
              <a:ea typeface="Times New Roman" pitchFamily="18" charset="0"/>
              <a:cs typeface="Tahoma" pitchFamily="34" charset="0"/>
            </a:rPr>
            <a:t>n en fomentar las relaciones entre personas uniendo individuos seg</a:t>
          </a:r>
          <a:r>
            <a:rPr kumimoji="0" lang="es-CO" sz="1800" b="0" i="0" u="none" strike="noStrike" cap="none" normalizeH="0" baseline="0" dirty="0">
              <a:ln>
                <a:noFill/>
              </a:ln>
              <a:solidFill>
                <a:srgbClr val="333333"/>
              </a:solidFill>
              <a:effectLst/>
              <a:latin typeface="Times New Roman"/>
              <a:ea typeface="Times New Roman" pitchFamily="18" charset="0"/>
              <a:cs typeface="Tahoma" pitchFamily="34" charset="0"/>
            </a:rPr>
            <a:t>ú</a:t>
          </a:r>
          <a:r>
            <a:rPr kumimoji="0" lang="es-CO" sz="1800" b="0" i="0" u="none" strike="noStrike" cap="none" normalizeH="0" baseline="0" dirty="0">
              <a:ln>
                <a:noFill/>
              </a:ln>
              <a:solidFill>
                <a:srgbClr val="333333"/>
              </a:solidFill>
              <a:effectLst/>
              <a:latin typeface="Cambria" pitchFamily="18" charset="0"/>
              <a:ea typeface="Times New Roman" pitchFamily="18" charset="0"/>
              <a:cs typeface="Tahoma" pitchFamily="34" charset="0"/>
            </a:rPr>
            <a:t>n su perfil social y en funci</a:t>
          </a:r>
          <a:r>
            <a:rPr kumimoji="0" lang="es-CO" sz="1800" b="0" i="0" u="none" strike="noStrike" cap="none" normalizeH="0" baseline="0" dirty="0">
              <a:ln>
                <a:noFill/>
              </a:ln>
              <a:solidFill>
                <a:srgbClr val="333333"/>
              </a:solidFill>
              <a:effectLst/>
              <a:latin typeface="Times New Roman"/>
              <a:ea typeface="Times New Roman" pitchFamily="18" charset="0"/>
              <a:cs typeface="Tahoma" pitchFamily="34" charset="0"/>
            </a:rPr>
            <a:t>ó</a:t>
          </a:r>
          <a:r>
            <a:rPr kumimoji="0" lang="es-CO" sz="1800" b="0" i="0" u="none" strike="noStrike" cap="none" normalizeH="0" baseline="0" dirty="0">
              <a:ln>
                <a:noFill/>
              </a:ln>
              <a:solidFill>
                <a:srgbClr val="333333"/>
              </a:solidFill>
              <a:effectLst/>
              <a:latin typeface="Cambria" pitchFamily="18" charset="0"/>
              <a:ea typeface="Times New Roman" pitchFamily="18" charset="0"/>
              <a:cs typeface="Tahoma" pitchFamily="34" charset="0"/>
            </a:rPr>
            <a:t>n de sus gustos, aficiones, lugares de trabajo, viajes y actividades. </a:t>
          </a:r>
          <a:endParaRPr lang="es-ES" sz="1600" dirty="0"/>
        </a:p>
      </dgm:t>
    </dgm:pt>
    <dgm:pt modelId="{41764378-D76F-4BD1-A0B3-C22967A1798E}" type="parTrans" cxnId="{8ACF6297-4535-4218-B793-3CDECB7CD36C}">
      <dgm:prSet/>
      <dgm:spPr/>
      <dgm:t>
        <a:bodyPr/>
        <a:lstStyle/>
        <a:p>
          <a:endParaRPr lang="es-ES"/>
        </a:p>
      </dgm:t>
    </dgm:pt>
    <dgm:pt modelId="{6D3E6DA6-F584-4F0D-AC16-88537777D793}" type="sibTrans" cxnId="{8ACF6297-4535-4218-B793-3CDECB7CD36C}">
      <dgm:prSet/>
      <dgm:spPr/>
      <dgm:t>
        <a:bodyPr/>
        <a:lstStyle/>
        <a:p>
          <a:endParaRPr lang="es-ES"/>
        </a:p>
      </dgm:t>
    </dgm:pt>
    <dgm:pt modelId="{0E3FA067-25DB-44A0-AA75-71D55CA1684B}">
      <dgm:prSet phldrT="[Texto]" custT="1"/>
      <dgm:spPr/>
      <dgm:t>
        <a:bodyPr/>
        <a:lstStyle/>
        <a:p>
          <a:r>
            <a:rPr lang="es-CO" sz="1800" dirty="0">
              <a:latin typeface="Cambria" pitchFamily="18" charset="0"/>
            </a:rPr>
            <a:t>Las relaciones se desarrolla uniendo perfiles a través de contenido publicado, los objetos que posee el usuario o los archivos que se encuentran en su ordenador. </a:t>
          </a:r>
          <a:endParaRPr lang="es-ES" sz="1500" dirty="0"/>
        </a:p>
      </dgm:t>
    </dgm:pt>
    <dgm:pt modelId="{17BD6F6A-16EE-44A8-829B-6AA93136A31B}" type="parTrans" cxnId="{805CCC5F-59BC-4528-A678-ECD2D930C800}">
      <dgm:prSet/>
      <dgm:spPr/>
      <dgm:t>
        <a:bodyPr/>
        <a:lstStyle/>
        <a:p>
          <a:endParaRPr lang="es-MX"/>
        </a:p>
      </dgm:t>
    </dgm:pt>
    <dgm:pt modelId="{B97A9219-9B92-4ABA-8D6C-300125BE471D}" type="sibTrans" cxnId="{805CCC5F-59BC-4528-A678-ECD2D930C800}">
      <dgm:prSet/>
      <dgm:spPr/>
      <dgm:t>
        <a:bodyPr/>
        <a:lstStyle/>
        <a:p>
          <a:endParaRPr lang="es-MX"/>
        </a:p>
      </dgm:t>
    </dgm:pt>
    <dgm:pt modelId="{E8FC1D2F-384F-45CC-A68F-0C0CDB48C239}" type="pres">
      <dgm:prSet presAssocID="{2FDC8030-B110-4A66-A77F-B9DB5C594EC9}" presName="Name0" presStyleCnt="0">
        <dgm:presLayoutVars>
          <dgm:dir/>
          <dgm:animLvl val="lvl"/>
          <dgm:resizeHandles val="exact"/>
        </dgm:presLayoutVars>
      </dgm:prSet>
      <dgm:spPr/>
    </dgm:pt>
    <dgm:pt modelId="{531E14E0-6A28-4080-82CA-D866CFE6D8D3}" type="pres">
      <dgm:prSet presAssocID="{CAC910DC-7B87-47AC-8B14-5AF5831EF3DA}" presName="linNode" presStyleCnt="0"/>
      <dgm:spPr/>
    </dgm:pt>
    <dgm:pt modelId="{1E9801CE-C2BA-4A0C-8BB4-7C5D4BE3E139}" type="pres">
      <dgm:prSet presAssocID="{CAC910DC-7B87-47AC-8B14-5AF5831EF3DA}" presName="parentText" presStyleLbl="node1" presStyleIdx="0" presStyleCnt="2" custScaleX="87536">
        <dgm:presLayoutVars>
          <dgm:chMax val="1"/>
          <dgm:bulletEnabled val="1"/>
        </dgm:presLayoutVars>
      </dgm:prSet>
      <dgm:spPr/>
    </dgm:pt>
    <dgm:pt modelId="{FBF4CD78-FC72-45CB-88B0-A59671B30ACF}" type="pres">
      <dgm:prSet presAssocID="{CAC910DC-7B87-47AC-8B14-5AF5831EF3DA}" presName="descendantText" presStyleLbl="alignAccFollowNode1" presStyleIdx="0" presStyleCnt="2" custScaleX="176264" custScaleY="129917">
        <dgm:presLayoutVars>
          <dgm:bulletEnabled val="1"/>
        </dgm:presLayoutVars>
      </dgm:prSet>
      <dgm:spPr/>
    </dgm:pt>
    <dgm:pt modelId="{B1B142BA-F470-496C-93C5-0A65544CE6CB}" type="pres">
      <dgm:prSet presAssocID="{58AFCFF6-9088-4999-B4FC-31832EB02DC6}" presName="sp" presStyleCnt="0"/>
      <dgm:spPr/>
    </dgm:pt>
    <dgm:pt modelId="{870D8CAA-5457-41EF-997A-58B62386D2D3}" type="pres">
      <dgm:prSet presAssocID="{6607120F-81DE-4E61-82C5-4B2FD5CFA83A}" presName="linNode" presStyleCnt="0"/>
      <dgm:spPr/>
    </dgm:pt>
    <dgm:pt modelId="{31C64973-C66B-46BB-B3B0-6FBF154A85C4}" type="pres">
      <dgm:prSet presAssocID="{6607120F-81DE-4E61-82C5-4B2FD5CFA83A}" presName="parentText" presStyleLbl="node1" presStyleIdx="1" presStyleCnt="2" custScaleX="65748">
        <dgm:presLayoutVars>
          <dgm:chMax val="1"/>
          <dgm:bulletEnabled val="1"/>
        </dgm:presLayoutVars>
      </dgm:prSet>
      <dgm:spPr/>
    </dgm:pt>
    <dgm:pt modelId="{EF80BD5E-3044-4673-862D-9D7AED6B72F4}" type="pres">
      <dgm:prSet presAssocID="{6607120F-81DE-4E61-82C5-4B2FD5CFA83A}" presName="descendantText" presStyleLbl="alignAccFollowNode1" presStyleIdx="1" presStyleCnt="2" custScaleX="130327" custScaleY="116112">
        <dgm:presLayoutVars>
          <dgm:bulletEnabled val="1"/>
        </dgm:presLayoutVars>
      </dgm:prSet>
      <dgm:spPr/>
    </dgm:pt>
  </dgm:ptLst>
  <dgm:cxnLst>
    <dgm:cxn modelId="{805CCC5F-59BC-4528-A678-ECD2D930C800}" srcId="{6607120F-81DE-4E61-82C5-4B2FD5CFA83A}" destId="{0E3FA067-25DB-44A0-AA75-71D55CA1684B}" srcOrd="0" destOrd="0" parTransId="{17BD6F6A-16EE-44A8-829B-6AA93136A31B}" sibTransId="{B97A9219-9B92-4ABA-8D6C-300125BE471D}"/>
    <dgm:cxn modelId="{91D61D66-D6DA-49E1-8AA5-5DEEE380F445}" type="presOf" srcId="{6607120F-81DE-4E61-82C5-4B2FD5CFA83A}" destId="{31C64973-C66B-46BB-B3B0-6FBF154A85C4}" srcOrd="0" destOrd="0" presId="urn:microsoft.com/office/officeart/2005/8/layout/vList5"/>
    <dgm:cxn modelId="{19C70876-EAB5-4086-B3EE-48C09AE6D160}" type="presOf" srcId="{6BA2DFC1-CCBA-44E6-9004-400FE86867ED}" destId="{FBF4CD78-FC72-45CB-88B0-A59671B30ACF}" srcOrd="0" destOrd="0" presId="urn:microsoft.com/office/officeart/2005/8/layout/vList5"/>
    <dgm:cxn modelId="{8ACF6297-4535-4218-B793-3CDECB7CD36C}" srcId="{CAC910DC-7B87-47AC-8B14-5AF5831EF3DA}" destId="{6BA2DFC1-CCBA-44E6-9004-400FE86867ED}" srcOrd="0" destOrd="0" parTransId="{41764378-D76F-4BD1-A0B3-C22967A1798E}" sibTransId="{6D3E6DA6-F584-4F0D-AC16-88537777D793}"/>
    <dgm:cxn modelId="{759261A3-5297-41D2-B139-411F4CF1752D}" type="presOf" srcId="{CAC910DC-7B87-47AC-8B14-5AF5831EF3DA}" destId="{1E9801CE-C2BA-4A0C-8BB4-7C5D4BE3E139}" srcOrd="0" destOrd="0" presId="urn:microsoft.com/office/officeart/2005/8/layout/vList5"/>
    <dgm:cxn modelId="{A4C5ADAE-6D68-4753-8AAC-71C1590A148A}" type="presOf" srcId="{0E3FA067-25DB-44A0-AA75-71D55CA1684B}" destId="{EF80BD5E-3044-4673-862D-9D7AED6B72F4}" srcOrd="0" destOrd="0" presId="urn:microsoft.com/office/officeart/2005/8/layout/vList5"/>
    <dgm:cxn modelId="{339B72B0-D671-4DF0-A6B7-13F1C12D04AE}" type="presOf" srcId="{2FDC8030-B110-4A66-A77F-B9DB5C594EC9}" destId="{E8FC1D2F-384F-45CC-A68F-0C0CDB48C239}" srcOrd="0" destOrd="0" presId="urn:microsoft.com/office/officeart/2005/8/layout/vList5"/>
    <dgm:cxn modelId="{5C41A1C5-42EB-4B39-969D-D0F9473474E2}" srcId="{2FDC8030-B110-4A66-A77F-B9DB5C594EC9}" destId="{CAC910DC-7B87-47AC-8B14-5AF5831EF3DA}" srcOrd="0" destOrd="0" parTransId="{12D988F7-B045-45B4-B33D-D7C32FC271B1}" sibTransId="{58AFCFF6-9088-4999-B4FC-31832EB02DC6}"/>
    <dgm:cxn modelId="{5E4450D1-64E5-4652-981D-CA896AA31B53}" srcId="{2FDC8030-B110-4A66-A77F-B9DB5C594EC9}" destId="{6607120F-81DE-4E61-82C5-4B2FD5CFA83A}" srcOrd="1" destOrd="0" parTransId="{9E5F1977-D26C-4C4C-B01B-B51224E4DCF4}" sibTransId="{2D076921-C95A-471E-AF96-E122515FB8C2}"/>
    <dgm:cxn modelId="{2C7D49EC-AE36-4A2F-AB6B-EC0AC774349B}" type="presParOf" srcId="{E8FC1D2F-384F-45CC-A68F-0C0CDB48C239}" destId="{531E14E0-6A28-4080-82CA-D866CFE6D8D3}" srcOrd="0" destOrd="0" presId="urn:microsoft.com/office/officeart/2005/8/layout/vList5"/>
    <dgm:cxn modelId="{5DB0B24D-10FF-4859-BD85-57CF3E79A893}" type="presParOf" srcId="{531E14E0-6A28-4080-82CA-D866CFE6D8D3}" destId="{1E9801CE-C2BA-4A0C-8BB4-7C5D4BE3E139}" srcOrd="0" destOrd="0" presId="urn:microsoft.com/office/officeart/2005/8/layout/vList5"/>
    <dgm:cxn modelId="{88ABA337-D22E-4749-AB0E-211DD13157CF}" type="presParOf" srcId="{531E14E0-6A28-4080-82CA-D866CFE6D8D3}" destId="{FBF4CD78-FC72-45CB-88B0-A59671B30ACF}" srcOrd="1" destOrd="0" presId="urn:microsoft.com/office/officeart/2005/8/layout/vList5"/>
    <dgm:cxn modelId="{8461FABA-DE09-455D-AFCF-1F4B562F5B2C}" type="presParOf" srcId="{E8FC1D2F-384F-45CC-A68F-0C0CDB48C239}" destId="{B1B142BA-F470-496C-93C5-0A65544CE6CB}" srcOrd="1" destOrd="0" presId="urn:microsoft.com/office/officeart/2005/8/layout/vList5"/>
    <dgm:cxn modelId="{2851ACF9-C339-4242-8FF7-DABF77940351}" type="presParOf" srcId="{E8FC1D2F-384F-45CC-A68F-0C0CDB48C239}" destId="{870D8CAA-5457-41EF-997A-58B62386D2D3}" srcOrd="2" destOrd="0" presId="urn:microsoft.com/office/officeart/2005/8/layout/vList5"/>
    <dgm:cxn modelId="{A997B095-43A2-4290-A0CA-61F856BD9ED2}" type="presParOf" srcId="{870D8CAA-5457-41EF-997A-58B62386D2D3}" destId="{31C64973-C66B-46BB-B3B0-6FBF154A85C4}" srcOrd="0" destOrd="0" presId="urn:microsoft.com/office/officeart/2005/8/layout/vList5"/>
    <dgm:cxn modelId="{6BCAF175-7483-4CCC-BDEF-3D0AF77A896A}" type="presParOf" srcId="{870D8CAA-5457-41EF-997A-58B62386D2D3}" destId="{EF80BD5E-3044-4673-862D-9D7AED6B72F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10EE1-24E5-4077-9AEB-2C66A20081D5}">
      <dsp:nvSpPr>
        <dsp:cNvPr id="0" name=""/>
        <dsp:cNvSpPr/>
      </dsp:nvSpPr>
      <dsp:spPr>
        <a:xfrm rot="5400000">
          <a:off x="3801481" y="-1088029"/>
          <a:ext cx="1798399" cy="442417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CO" sz="1800" b="0" i="0" u="none" strike="noStrike" kern="1200" cap="none" normalizeH="0" baseline="0" dirty="0">
              <a:ln>
                <a:noFill/>
              </a:ln>
              <a:solidFill>
                <a:srgbClr val="333333"/>
              </a:solidFill>
              <a:effectLst/>
              <a:latin typeface="Comic Sans MS" pitchFamily="66" charset="0"/>
              <a:ea typeface="Times New Roman" pitchFamily="18" charset="0"/>
              <a:cs typeface="Tahoma" pitchFamily="34" charset="0"/>
            </a:rPr>
            <a:t>Son aquellas en las que las relaciones sociales, se desarrollan sin mediación de aparatos o sistemas electrónicos.</a:t>
          </a:r>
        </a:p>
        <a:p>
          <a:pPr>
            <a:spcBef>
              <a:spcPct val="0"/>
            </a:spcBef>
          </a:pPr>
          <a:endParaRPr lang="es-ES" kern="1200" dirty="0"/>
        </a:p>
      </dsp:txBody>
      <dsp:txXfrm rot="-5400000">
        <a:off x="2488596" y="312647"/>
        <a:ext cx="4336379" cy="1622817"/>
      </dsp:txXfrm>
    </dsp:sp>
    <dsp:sp modelId="{01AD5E11-920C-4C80-9FAF-22D15457CBDA}">
      <dsp:nvSpPr>
        <dsp:cNvPr id="0" name=""/>
        <dsp:cNvSpPr/>
      </dsp:nvSpPr>
      <dsp:spPr>
        <a:xfrm>
          <a:off x="0" y="56"/>
          <a:ext cx="2488596" cy="2247999"/>
        </a:xfrm>
        <a:prstGeom prst="roundRect">
          <a:avLst/>
        </a:prstGeom>
        <a:gradFill rotWithShape="0">
          <a:gsLst>
            <a:gs pos="0">
              <a:schemeClr val="accent1">
                <a:alpha val="90000"/>
                <a:hueOff val="0"/>
                <a:satOff val="0"/>
                <a:lumOff val="0"/>
                <a:alphaOff val="0"/>
                <a:tint val="35000"/>
                <a:satMod val="260000"/>
              </a:schemeClr>
            </a:gs>
            <a:gs pos="30000">
              <a:schemeClr val="accent1">
                <a:alpha val="90000"/>
                <a:hueOff val="0"/>
                <a:satOff val="0"/>
                <a:lumOff val="0"/>
                <a:alphaOff val="0"/>
                <a:tint val="38000"/>
                <a:satMod val="260000"/>
              </a:schemeClr>
            </a:gs>
            <a:gs pos="75000">
              <a:schemeClr val="accent1">
                <a:alpha val="90000"/>
                <a:hueOff val="0"/>
                <a:satOff val="0"/>
                <a:lumOff val="0"/>
                <a:alphaOff val="0"/>
                <a:tint val="55000"/>
                <a:satMod val="255000"/>
              </a:schemeClr>
            </a:gs>
            <a:gs pos="100000">
              <a:schemeClr val="accent1">
                <a:alpha val="90000"/>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kumimoji="0" lang="es-CO" sz="2400" b="1" i="0" u="none" strike="noStrike" kern="1200" cap="none" normalizeH="0" baseline="0" dirty="0">
              <a:ln>
                <a:noFill/>
              </a:ln>
              <a:solidFill>
                <a:srgbClr val="333333"/>
              </a:solidFill>
              <a:effectLst/>
              <a:latin typeface="Comic Sans MS" pitchFamily="66" charset="0"/>
              <a:ea typeface="Times New Roman" pitchFamily="18" charset="0"/>
              <a:cs typeface="Tahoma" pitchFamily="34" charset="0"/>
            </a:rPr>
            <a:t>Analógicas o Redes sociales Off-Line</a:t>
          </a:r>
          <a:endParaRPr lang="es-ES" sz="2400" kern="1200" dirty="0">
            <a:latin typeface="Comic Sans MS" pitchFamily="66" charset="0"/>
          </a:endParaRPr>
        </a:p>
      </dsp:txBody>
      <dsp:txXfrm>
        <a:off x="109738" y="109794"/>
        <a:ext cx="2269120" cy="2028523"/>
      </dsp:txXfrm>
    </dsp:sp>
    <dsp:sp modelId="{A060B47A-4AD0-4D2D-952D-E570477061B4}">
      <dsp:nvSpPr>
        <dsp:cNvPr id="0" name=""/>
        <dsp:cNvSpPr/>
      </dsp:nvSpPr>
      <dsp:spPr>
        <a:xfrm rot="5400000">
          <a:off x="3801481" y="1272370"/>
          <a:ext cx="1798399" cy="442417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CO" sz="1800" b="0" i="0" u="none" strike="noStrike" kern="1200" cap="none" normalizeH="0" baseline="0" dirty="0">
              <a:ln>
                <a:noFill/>
              </a:ln>
              <a:solidFill>
                <a:srgbClr val="333333"/>
              </a:solidFill>
              <a:effectLst/>
              <a:latin typeface="Comic Sans MS" pitchFamily="66" charset="0"/>
              <a:ea typeface="Times New Roman" pitchFamily="18" charset="0"/>
              <a:cs typeface="Tahoma" pitchFamily="34" charset="0"/>
            </a:rPr>
            <a:t> son aquellas que tienen su origen y se desarrollan a través de medios electrónicos</a:t>
          </a:r>
          <a:r>
            <a:rPr lang="es-ES" sz="1800" kern="1200" dirty="0">
              <a:latin typeface="Comic Sans MS" pitchFamily="66" charset="0"/>
            </a:rPr>
            <a:t>.</a:t>
          </a:r>
          <a:endParaRPr kumimoji="0" lang="es-ES" sz="1800" b="0" i="0" u="none" strike="noStrike" kern="1200" cap="none" normalizeH="0" baseline="0" dirty="0">
            <a:ln>
              <a:noFill/>
            </a:ln>
            <a:solidFill>
              <a:schemeClr val="tx1"/>
            </a:solidFill>
            <a:effectLst/>
            <a:latin typeface="Comic Sans MS" pitchFamily="66" charset="0"/>
          </a:endParaRPr>
        </a:p>
        <a:p>
          <a:pPr>
            <a:spcBef>
              <a:spcPct val="0"/>
            </a:spcBef>
          </a:pPr>
          <a:endParaRPr lang="es-ES" kern="1200" dirty="0"/>
        </a:p>
      </dsp:txBody>
      <dsp:txXfrm rot="-5400000">
        <a:off x="2488596" y="2673047"/>
        <a:ext cx="4336379" cy="1622817"/>
      </dsp:txXfrm>
    </dsp:sp>
    <dsp:sp modelId="{D4EF1802-1E2D-4774-9505-E3C076CD02B1}">
      <dsp:nvSpPr>
        <dsp:cNvPr id="0" name=""/>
        <dsp:cNvSpPr/>
      </dsp:nvSpPr>
      <dsp:spPr>
        <a:xfrm>
          <a:off x="0" y="2360455"/>
          <a:ext cx="2488596" cy="2247999"/>
        </a:xfrm>
        <a:prstGeom prst="roundRect">
          <a:avLst/>
        </a:prstGeom>
        <a:gradFill rotWithShape="0">
          <a:gsLst>
            <a:gs pos="0">
              <a:schemeClr val="accent1">
                <a:alpha val="90000"/>
                <a:hueOff val="0"/>
                <a:satOff val="0"/>
                <a:lumOff val="0"/>
                <a:alphaOff val="-40000"/>
                <a:tint val="35000"/>
                <a:satMod val="260000"/>
              </a:schemeClr>
            </a:gs>
            <a:gs pos="30000">
              <a:schemeClr val="accent1">
                <a:alpha val="90000"/>
                <a:hueOff val="0"/>
                <a:satOff val="0"/>
                <a:lumOff val="0"/>
                <a:alphaOff val="-40000"/>
                <a:tint val="38000"/>
                <a:satMod val="260000"/>
              </a:schemeClr>
            </a:gs>
            <a:gs pos="75000">
              <a:schemeClr val="accent1">
                <a:alpha val="90000"/>
                <a:hueOff val="0"/>
                <a:satOff val="0"/>
                <a:lumOff val="0"/>
                <a:alphaOff val="-40000"/>
                <a:tint val="55000"/>
                <a:satMod val="255000"/>
              </a:schemeClr>
            </a:gs>
            <a:gs pos="100000">
              <a:schemeClr val="accent1">
                <a:alpha val="90000"/>
                <a:hueOff val="0"/>
                <a:satOff val="0"/>
                <a:lumOff val="0"/>
                <a:alphaOff val="-4000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kumimoji="0" lang="es-CO" sz="2400" b="1" i="0" u="none" strike="noStrike" kern="1200" cap="none" normalizeH="0" baseline="0" dirty="0">
              <a:ln>
                <a:noFill/>
              </a:ln>
              <a:solidFill>
                <a:srgbClr val="333333"/>
              </a:solidFill>
              <a:effectLst/>
              <a:latin typeface="Comic Sans MS" pitchFamily="66" charset="0"/>
              <a:ea typeface="Times New Roman" pitchFamily="18" charset="0"/>
              <a:cs typeface="Tahoma" pitchFamily="34" charset="0"/>
            </a:rPr>
            <a:t>Digitales o Redes sociales </a:t>
          </a:r>
          <a:r>
            <a:rPr kumimoji="0" lang="es-CO" sz="2400" b="1" i="0" u="none" strike="noStrike" kern="1200" cap="none" normalizeH="0" baseline="0" dirty="0" err="1">
              <a:ln>
                <a:noFill/>
              </a:ln>
              <a:solidFill>
                <a:srgbClr val="333333"/>
              </a:solidFill>
              <a:effectLst/>
              <a:latin typeface="Comic Sans MS" pitchFamily="66" charset="0"/>
              <a:ea typeface="Times New Roman" pitchFamily="18" charset="0"/>
              <a:cs typeface="Tahoma" pitchFamily="34" charset="0"/>
            </a:rPr>
            <a:t>On</a:t>
          </a:r>
          <a:r>
            <a:rPr kumimoji="0" lang="es-CO" sz="2400" b="1" i="0" u="none" strike="noStrike" kern="1200" cap="none" normalizeH="0" baseline="0" dirty="0">
              <a:ln>
                <a:noFill/>
              </a:ln>
              <a:solidFill>
                <a:srgbClr val="333333"/>
              </a:solidFill>
              <a:effectLst/>
              <a:latin typeface="Comic Sans MS" pitchFamily="66" charset="0"/>
              <a:ea typeface="Times New Roman" pitchFamily="18" charset="0"/>
              <a:cs typeface="Tahoma" pitchFamily="34" charset="0"/>
            </a:rPr>
            <a:t>-Line:</a:t>
          </a:r>
          <a:endParaRPr lang="es-ES" sz="2400" kern="1200" dirty="0"/>
        </a:p>
      </dsp:txBody>
      <dsp:txXfrm>
        <a:off x="109738" y="2470193"/>
        <a:ext cx="2269120" cy="20285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D43EF8-15A2-41F5-8C7C-6BD8927EDB98}">
      <dsp:nvSpPr>
        <dsp:cNvPr id="0" name=""/>
        <dsp:cNvSpPr/>
      </dsp:nvSpPr>
      <dsp:spPr>
        <a:xfrm>
          <a:off x="37" y="891221"/>
          <a:ext cx="3600364" cy="120970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just" defTabSz="800100" eaLnBrk="0" hangingPunct="0">
            <a:lnSpc>
              <a:spcPct val="90000"/>
            </a:lnSpc>
            <a:spcBef>
              <a:spcPct val="0"/>
            </a:spcBef>
            <a:spcAft>
              <a:spcPct val="35000"/>
            </a:spcAft>
            <a:buFontTx/>
            <a:buNone/>
            <a:tabLst>
              <a:tab pos="914400" algn="l"/>
            </a:tabLst>
          </a:pPr>
          <a:endParaRPr lang="es-ES" sz="1800" kern="1200" dirty="0">
            <a:latin typeface="Comic Sans MS" pitchFamily="66" charset="0"/>
          </a:endParaRPr>
        </a:p>
        <a:p>
          <a:pPr marL="0" lvl="1" indent="0" defTabSz="800100" eaLnBrk="0" hangingPunct="0">
            <a:lnSpc>
              <a:spcPct val="90000"/>
            </a:lnSpc>
            <a:spcBef>
              <a:spcPct val="0"/>
            </a:spcBef>
            <a:spcAft>
              <a:spcPct val="35000"/>
            </a:spcAft>
            <a:buFont typeface="Symbol" pitchFamily="18" charset="2"/>
            <a:buNone/>
            <a:tabLst>
              <a:tab pos="914400" algn="l"/>
            </a:tabLst>
          </a:pPr>
          <a:r>
            <a:rPr kumimoji="0" lang="es-CO" sz="1800" b="1" i="0" u="none" strike="noStrike" kern="1200" cap="none" normalizeH="0" baseline="0" dirty="0">
              <a:ln>
                <a:noFill/>
              </a:ln>
              <a:solidFill>
                <a:srgbClr val="333333"/>
              </a:solidFill>
              <a:effectLst/>
              <a:latin typeface="Comic Sans MS" pitchFamily="66" charset="0"/>
              <a:ea typeface="Times New Roman" pitchFamily="18" charset="0"/>
              <a:cs typeface="Tahoma" pitchFamily="34" charset="0"/>
            </a:rPr>
            <a:t>Redes sociales Horizontales:</a:t>
          </a:r>
          <a:r>
            <a:rPr kumimoji="0" lang="es-CO" sz="1800" b="0" i="0" u="none" strike="noStrike" kern="1200" cap="none" normalizeH="0" baseline="0" dirty="0">
              <a:ln>
                <a:noFill/>
              </a:ln>
              <a:solidFill>
                <a:srgbClr val="333333"/>
              </a:solidFill>
              <a:effectLst/>
              <a:latin typeface="Comic Sans MS" pitchFamily="66" charset="0"/>
              <a:ea typeface="Times New Roman" pitchFamily="18" charset="0"/>
              <a:cs typeface="Tahoma" pitchFamily="34" charset="0"/>
            </a:rPr>
            <a:t> </a:t>
          </a:r>
        </a:p>
        <a:p>
          <a:pPr marL="0" indent="0" defTabSz="800100">
            <a:lnSpc>
              <a:spcPct val="90000"/>
            </a:lnSpc>
            <a:spcBef>
              <a:spcPct val="0"/>
            </a:spcBef>
            <a:spcAft>
              <a:spcPct val="35000"/>
            </a:spcAft>
            <a:buNone/>
          </a:pPr>
          <a:endParaRPr lang="es-ES" sz="1800" kern="1200" dirty="0"/>
        </a:p>
      </dsp:txBody>
      <dsp:txXfrm>
        <a:off x="37" y="891221"/>
        <a:ext cx="3600364" cy="1209709"/>
      </dsp:txXfrm>
    </dsp:sp>
    <dsp:sp modelId="{FE10E7A9-312C-4590-806B-CA890A204F02}">
      <dsp:nvSpPr>
        <dsp:cNvPr id="0" name=""/>
        <dsp:cNvSpPr/>
      </dsp:nvSpPr>
      <dsp:spPr>
        <a:xfrm>
          <a:off x="37" y="2100930"/>
          <a:ext cx="3600364" cy="19763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kumimoji="0" lang="es-CO" sz="1800" b="0" i="0" u="none" strike="noStrike" kern="1200" cap="none" normalizeH="0" baseline="0" dirty="0">
              <a:ln>
                <a:noFill/>
              </a:ln>
              <a:solidFill>
                <a:srgbClr val="333333"/>
              </a:solidFill>
              <a:effectLst/>
              <a:latin typeface="Comic Sans MS" pitchFamily="66" charset="0"/>
              <a:ea typeface="Times New Roman" pitchFamily="18" charset="0"/>
              <a:cs typeface="Tahoma" pitchFamily="34" charset="0"/>
            </a:rPr>
            <a:t>Son aquellas dirigidas a todo tipo de usuario y sin una temática definida.</a:t>
          </a:r>
          <a:r>
            <a:rPr kumimoji="0" lang="es-CO" sz="1800" b="0" i="0" u="none" strike="noStrike" kern="1200" cap="none" normalizeH="0" dirty="0">
              <a:ln>
                <a:noFill/>
              </a:ln>
              <a:solidFill>
                <a:srgbClr val="333333"/>
              </a:solidFill>
              <a:effectLst/>
              <a:latin typeface="Comic Sans MS" pitchFamily="66" charset="0"/>
              <a:ea typeface="Times New Roman" pitchFamily="18" charset="0"/>
              <a:cs typeface="Tahoma" pitchFamily="34" charset="0"/>
            </a:rPr>
            <a:t> </a:t>
          </a:r>
          <a:r>
            <a:rPr kumimoji="0" lang="es-CO" sz="1800" b="0" i="0" u="none" strike="noStrike" kern="1200" cap="none" normalizeH="0" baseline="0" dirty="0">
              <a:ln>
                <a:noFill/>
              </a:ln>
              <a:solidFill>
                <a:srgbClr val="333333"/>
              </a:solidFill>
              <a:effectLst/>
              <a:latin typeface="Comic Sans MS" pitchFamily="66" charset="0"/>
              <a:ea typeface="Times New Roman" pitchFamily="18" charset="0"/>
              <a:cs typeface="Tahoma" pitchFamily="34" charset="0"/>
            </a:rPr>
            <a:t>Los ejemplos más representativos del sector son </a:t>
          </a:r>
          <a:r>
            <a:rPr kumimoji="0" lang="es-CO" sz="1800" b="0" i="0" u="none" strike="noStrike" kern="1200" cap="none" normalizeH="0" baseline="0" dirty="0">
              <a:ln>
                <a:noFill/>
              </a:ln>
              <a:solidFill>
                <a:srgbClr val="333333"/>
              </a:solidFill>
              <a:effectLst/>
              <a:latin typeface="Comic Sans MS" pitchFamily="66" charset="0"/>
              <a:ea typeface="Times New Roman" pitchFamily="18" charset="0"/>
              <a:cs typeface="Tahoma" pitchFamily="34" charset="0"/>
              <a:hlinkClick xmlns:r="http://schemas.openxmlformats.org/officeDocument/2006/relationships" r:id="rId1"/>
            </a:rPr>
            <a:t>Facebook</a:t>
          </a:r>
          <a:r>
            <a:rPr kumimoji="0" lang="es-CO" sz="1800" b="0" i="0" u="none" strike="noStrike" kern="1200" cap="none" normalizeH="0" baseline="0" dirty="0">
              <a:ln>
                <a:noFill/>
              </a:ln>
              <a:solidFill>
                <a:srgbClr val="333333"/>
              </a:solidFill>
              <a:effectLst/>
              <a:latin typeface="Comic Sans MS" pitchFamily="66" charset="0"/>
              <a:ea typeface="Times New Roman" pitchFamily="18" charset="0"/>
              <a:cs typeface="Tahoma" pitchFamily="34" charset="0"/>
            </a:rPr>
            <a:t>, </a:t>
          </a:r>
          <a:r>
            <a:rPr kumimoji="0" lang="es-CO" sz="1800" b="0" i="0" u="none" strike="noStrike" kern="1200" cap="none" normalizeH="0" baseline="0" dirty="0">
              <a:ln>
                <a:noFill/>
              </a:ln>
              <a:solidFill>
                <a:srgbClr val="333333"/>
              </a:solidFill>
              <a:effectLst/>
              <a:latin typeface="Comic Sans MS" pitchFamily="66" charset="0"/>
              <a:ea typeface="Times New Roman" pitchFamily="18" charset="0"/>
              <a:cs typeface="Tahoma" pitchFamily="34" charset="0"/>
              <a:hlinkClick xmlns:r="http://schemas.openxmlformats.org/officeDocument/2006/relationships" r:id="rId2"/>
            </a:rPr>
            <a:t>Twitter</a:t>
          </a:r>
          <a:r>
            <a:rPr kumimoji="0" lang="es-CO" sz="1800" b="0" i="0" u="none" strike="noStrike" kern="1200" cap="none" normalizeH="0" baseline="0" dirty="0">
              <a:ln>
                <a:noFill/>
              </a:ln>
              <a:solidFill>
                <a:srgbClr val="333333"/>
              </a:solidFill>
              <a:effectLst/>
              <a:latin typeface="Comic Sans MS" pitchFamily="66" charset="0"/>
              <a:ea typeface="Times New Roman" pitchFamily="18" charset="0"/>
              <a:cs typeface="Tahoma" pitchFamily="34" charset="0"/>
            </a:rPr>
            <a:t> etc.</a:t>
          </a:r>
          <a:endParaRPr lang="es-ES" sz="2000" kern="1200" dirty="0"/>
        </a:p>
      </dsp:txBody>
      <dsp:txXfrm>
        <a:off x="37" y="2100930"/>
        <a:ext cx="3600364" cy="1976399"/>
      </dsp:txXfrm>
    </dsp:sp>
    <dsp:sp modelId="{0FEB587B-9866-4D48-913B-9E2CAEC1B1FA}">
      <dsp:nvSpPr>
        <dsp:cNvPr id="0" name=""/>
        <dsp:cNvSpPr/>
      </dsp:nvSpPr>
      <dsp:spPr>
        <a:xfrm>
          <a:off x="4104453" y="891221"/>
          <a:ext cx="3600364" cy="120970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marR="0" lvl="1" indent="0" algn="ctr" defTabSz="914400" eaLnBrk="1" fontAlgn="auto" latinLnBrk="0" hangingPunct="1">
            <a:lnSpc>
              <a:spcPct val="100000"/>
            </a:lnSpc>
            <a:spcBef>
              <a:spcPct val="0"/>
            </a:spcBef>
            <a:spcAft>
              <a:spcPts val="0"/>
            </a:spcAft>
            <a:buClrTx/>
            <a:buSzTx/>
            <a:buFontTx/>
            <a:buNone/>
            <a:tabLst/>
            <a:defRPr/>
          </a:pPr>
          <a:r>
            <a:rPr kumimoji="0" lang="es-CO" sz="1800" b="1" i="0" u="none" strike="noStrike" kern="1200" cap="none" normalizeH="0" baseline="0" dirty="0">
              <a:ln>
                <a:noFill/>
              </a:ln>
              <a:solidFill>
                <a:srgbClr val="333333"/>
              </a:solidFill>
              <a:effectLst/>
              <a:latin typeface="Comic Sans MS" pitchFamily="66" charset="0"/>
              <a:ea typeface="Times New Roman" pitchFamily="18" charset="0"/>
              <a:cs typeface="Tahoma" pitchFamily="34" charset="0"/>
            </a:rPr>
            <a:t>Redes sociales Verticales:</a:t>
          </a:r>
          <a:r>
            <a:rPr kumimoji="0" lang="es-CO" sz="1800" b="0" i="0" u="none" strike="noStrike" kern="1200" cap="none" normalizeH="0" baseline="0" dirty="0">
              <a:ln>
                <a:noFill/>
              </a:ln>
              <a:solidFill>
                <a:srgbClr val="333333"/>
              </a:solidFill>
              <a:effectLst/>
              <a:latin typeface="Comic Sans MS" pitchFamily="66" charset="0"/>
              <a:ea typeface="Times New Roman" pitchFamily="18" charset="0"/>
              <a:cs typeface="Tahoma" pitchFamily="34" charset="0"/>
            </a:rPr>
            <a:t> </a:t>
          </a:r>
          <a:endParaRPr lang="es-CO" sz="1800" kern="1200" dirty="0">
            <a:latin typeface="Comic Sans MS" pitchFamily="66" charset="0"/>
          </a:endParaRPr>
        </a:p>
        <a:p>
          <a:pPr algn="ctr" defTabSz="2266950">
            <a:lnSpc>
              <a:spcPct val="90000"/>
            </a:lnSpc>
            <a:spcBef>
              <a:spcPct val="0"/>
            </a:spcBef>
            <a:spcAft>
              <a:spcPct val="35000"/>
            </a:spcAft>
            <a:buNone/>
          </a:pPr>
          <a:endParaRPr lang="es-ES" sz="1800" kern="1200" dirty="0"/>
        </a:p>
      </dsp:txBody>
      <dsp:txXfrm>
        <a:off x="4104453" y="891221"/>
        <a:ext cx="3600364" cy="1209709"/>
      </dsp:txXfrm>
    </dsp:sp>
    <dsp:sp modelId="{4CDC305E-A37C-423F-9CF0-06A3F55BCE4F}">
      <dsp:nvSpPr>
        <dsp:cNvPr id="0" name=""/>
        <dsp:cNvSpPr/>
      </dsp:nvSpPr>
      <dsp:spPr>
        <a:xfrm>
          <a:off x="4104453" y="2100930"/>
          <a:ext cx="3600364" cy="19763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kumimoji="0" lang="es-CO" sz="1800" b="0" i="0" u="none" strike="noStrike" kern="1200" cap="none" normalizeH="0" baseline="0" dirty="0">
              <a:ln>
                <a:noFill/>
              </a:ln>
              <a:solidFill>
                <a:srgbClr val="333333"/>
              </a:solidFill>
              <a:effectLst/>
              <a:latin typeface="Comic Sans MS" pitchFamily="66" charset="0"/>
              <a:ea typeface="Times New Roman" pitchFamily="18" charset="0"/>
              <a:cs typeface="Tahoma" pitchFamily="34" charset="0"/>
            </a:rPr>
            <a:t>Su objetivo es el de congregar en torno a una temática definida a un colectivo concreto. En función de su especialización, pueden </a:t>
          </a:r>
          <a:r>
            <a:rPr kumimoji="0" lang="es-CO" sz="1800" b="0" i="0" u="none" strike="noStrike" kern="1200" cap="none" normalizeH="0" baseline="0" dirty="0">
              <a:ln>
                <a:noFill/>
              </a:ln>
              <a:solidFill>
                <a:srgbClr val="333333"/>
              </a:solidFill>
              <a:effectLst/>
              <a:latin typeface="Comic Sans MS" pitchFamily="66" charset="0"/>
              <a:ea typeface="Times New Roman" pitchFamily="18" charset="0"/>
              <a:cs typeface="Tahoma" pitchFamily="34" charset="0"/>
              <a:hlinkClick xmlns:r="http://schemas.openxmlformats.org/officeDocument/2006/relationships" r:id="" action="ppaction://hlinksldjump"/>
            </a:rPr>
            <a:t>clasificarse.</a:t>
          </a:r>
          <a:endParaRPr lang="es-ES" kern="1200" dirty="0"/>
        </a:p>
      </dsp:txBody>
      <dsp:txXfrm>
        <a:off x="4104453" y="2100930"/>
        <a:ext cx="3600364" cy="19763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F4CD78-FC72-45CB-88B0-A59671B30ACF}">
      <dsp:nvSpPr>
        <dsp:cNvPr id="0" name=""/>
        <dsp:cNvSpPr/>
      </dsp:nvSpPr>
      <dsp:spPr>
        <a:xfrm rot="5400000">
          <a:off x="3585730" y="-1808424"/>
          <a:ext cx="2737430" cy="635549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marR="0" lvl="2" indent="0" algn="l" defTabSz="914400" eaLnBrk="1" fontAlgn="auto" latinLnBrk="0" hangingPunct="1">
            <a:lnSpc>
              <a:spcPct val="100000"/>
            </a:lnSpc>
            <a:spcBef>
              <a:spcPct val="0"/>
            </a:spcBef>
            <a:spcAft>
              <a:spcPts val="0"/>
            </a:spcAft>
            <a:buClrTx/>
            <a:buSzTx/>
            <a:buFontTx/>
            <a:buNone/>
            <a:tabLst/>
            <a:defRPr/>
          </a:pPr>
          <a:r>
            <a:rPr kumimoji="0" lang="es-CO" sz="1800" b="0" i="0" u="none" strike="noStrike" kern="1200" cap="none" normalizeH="0" baseline="0" dirty="0">
              <a:ln>
                <a:noFill/>
              </a:ln>
              <a:solidFill>
                <a:srgbClr val="333333"/>
              </a:solidFill>
              <a:effectLst/>
              <a:latin typeface="Cambria" pitchFamily="18" charset="0"/>
              <a:ea typeface="Times New Roman" pitchFamily="18" charset="0"/>
              <a:cs typeface="Tahoma" pitchFamily="34" charset="0"/>
            </a:rPr>
            <a:t>Son aquellas que centran su atenci</a:t>
          </a:r>
          <a:r>
            <a:rPr kumimoji="0" lang="es-CO" sz="1800" b="0" i="0" u="none" strike="noStrike" kern="1200" cap="none" normalizeH="0" baseline="0" dirty="0">
              <a:ln>
                <a:noFill/>
              </a:ln>
              <a:solidFill>
                <a:srgbClr val="333333"/>
              </a:solidFill>
              <a:effectLst/>
              <a:latin typeface="Times New Roman"/>
              <a:ea typeface="Times New Roman" pitchFamily="18" charset="0"/>
              <a:cs typeface="Tahoma" pitchFamily="34" charset="0"/>
            </a:rPr>
            <a:t>ó</a:t>
          </a:r>
          <a:r>
            <a:rPr kumimoji="0" lang="es-CO" sz="1800" b="0" i="0" u="none" strike="noStrike" kern="1200" cap="none" normalizeH="0" baseline="0" dirty="0">
              <a:ln>
                <a:noFill/>
              </a:ln>
              <a:solidFill>
                <a:srgbClr val="333333"/>
              </a:solidFill>
              <a:effectLst/>
              <a:latin typeface="Cambria" pitchFamily="18" charset="0"/>
              <a:ea typeface="Times New Roman" pitchFamily="18" charset="0"/>
              <a:cs typeface="Tahoma" pitchFamily="34" charset="0"/>
            </a:rPr>
            <a:t>n en fomentar las relaciones entre personas uniendo individuos seg</a:t>
          </a:r>
          <a:r>
            <a:rPr kumimoji="0" lang="es-CO" sz="1800" b="0" i="0" u="none" strike="noStrike" kern="1200" cap="none" normalizeH="0" baseline="0" dirty="0">
              <a:ln>
                <a:noFill/>
              </a:ln>
              <a:solidFill>
                <a:srgbClr val="333333"/>
              </a:solidFill>
              <a:effectLst/>
              <a:latin typeface="Times New Roman"/>
              <a:ea typeface="Times New Roman" pitchFamily="18" charset="0"/>
              <a:cs typeface="Tahoma" pitchFamily="34" charset="0"/>
            </a:rPr>
            <a:t>ú</a:t>
          </a:r>
          <a:r>
            <a:rPr kumimoji="0" lang="es-CO" sz="1800" b="0" i="0" u="none" strike="noStrike" kern="1200" cap="none" normalizeH="0" baseline="0" dirty="0">
              <a:ln>
                <a:noFill/>
              </a:ln>
              <a:solidFill>
                <a:srgbClr val="333333"/>
              </a:solidFill>
              <a:effectLst/>
              <a:latin typeface="Cambria" pitchFamily="18" charset="0"/>
              <a:ea typeface="Times New Roman" pitchFamily="18" charset="0"/>
              <a:cs typeface="Tahoma" pitchFamily="34" charset="0"/>
            </a:rPr>
            <a:t>n su perfil social y en funci</a:t>
          </a:r>
          <a:r>
            <a:rPr kumimoji="0" lang="es-CO" sz="1800" b="0" i="0" u="none" strike="noStrike" kern="1200" cap="none" normalizeH="0" baseline="0" dirty="0">
              <a:ln>
                <a:noFill/>
              </a:ln>
              <a:solidFill>
                <a:srgbClr val="333333"/>
              </a:solidFill>
              <a:effectLst/>
              <a:latin typeface="Times New Roman"/>
              <a:ea typeface="Times New Roman" pitchFamily="18" charset="0"/>
              <a:cs typeface="Tahoma" pitchFamily="34" charset="0"/>
            </a:rPr>
            <a:t>ó</a:t>
          </a:r>
          <a:r>
            <a:rPr kumimoji="0" lang="es-CO" sz="1800" b="0" i="0" u="none" strike="noStrike" kern="1200" cap="none" normalizeH="0" baseline="0" dirty="0">
              <a:ln>
                <a:noFill/>
              </a:ln>
              <a:solidFill>
                <a:srgbClr val="333333"/>
              </a:solidFill>
              <a:effectLst/>
              <a:latin typeface="Cambria" pitchFamily="18" charset="0"/>
              <a:ea typeface="Times New Roman" pitchFamily="18" charset="0"/>
              <a:cs typeface="Tahoma" pitchFamily="34" charset="0"/>
            </a:rPr>
            <a:t>n de sus gustos, aficiones, lugares de trabajo, viajes y actividades. </a:t>
          </a:r>
          <a:endParaRPr lang="es-ES" sz="1600" kern="1200" dirty="0"/>
        </a:p>
      </dsp:txBody>
      <dsp:txXfrm rot="-5400000">
        <a:off x="1776700" y="134236"/>
        <a:ext cx="6221860" cy="2470170"/>
      </dsp:txXfrm>
    </dsp:sp>
    <dsp:sp modelId="{1E9801CE-C2BA-4A0C-8BB4-7C5D4BE3E139}">
      <dsp:nvSpPr>
        <dsp:cNvPr id="0" name=""/>
        <dsp:cNvSpPr/>
      </dsp:nvSpPr>
      <dsp:spPr>
        <a:xfrm>
          <a:off x="1307" y="52407"/>
          <a:ext cx="1775393" cy="26338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kumimoji="0" lang="es-CO" sz="2000" b="1" i="0" u="none" strike="noStrike" kern="1200" cap="none" normalizeH="0" baseline="0" dirty="0">
              <a:ln>
                <a:noFill/>
              </a:ln>
              <a:solidFill>
                <a:srgbClr val="333333"/>
              </a:solidFill>
              <a:effectLst/>
              <a:latin typeface="Cambria" pitchFamily="18" charset="0"/>
              <a:ea typeface="Times New Roman" pitchFamily="18" charset="0"/>
              <a:cs typeface="Tahoma" pitchFamily="34" charset="0"/>
            </a:rPr>
            <a:t>Redes sociales Humanas:</a:t>
          </a:r>
          <a:endParaRPr lang="es-ES" sz="2000" kern="1200" dirty="0"/>
        </a:p>
      </dsp:txBody>
      <dsp:txXfrm>
        <a:off x="87975" y="139075"/>
        <a:ext cx="1602057" cy="2460490"/>
      </dsp:txXfrm>
    </dsp:sp>
    <dsp:sp modelId="{EF80BD5E-3044-4673-862D-9D7AED6B72F4}">
      <dsp:nvSpPr>
        <dsp:cNvPr id="0" name=""/>
        <dsp:cNvSpPr/>
      </dsp:nvSpPr>
      <dsp:spPr>
        <a:xfrm rot="5400000">
          <a:off x="3744202" y="1018521"/>
          <a:ext cx="2446550" cy="633623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CO" sz="1800" kern="1200" dirty="0">
              <a:latin typeface="Cambria" pitchFamily="18" charset="0"/>
            </a:rPr>
            <a:t>Las relaciones se desarrolla uniendo perfiles a través de contenido publicado, los objetos que posee el usuario o los archivos que se encuentran en su ordenador. </a:t>
          </a:r>
          <a:endParaRPr lang="es-ES" sz="1500" kern="1200" dirty="0"/>
        </a:p>
      </dsp:txBody>
      <dsp:txXfrm rot="-5400000">
        <a:off x="1799359" y="3082796"/>
        <a:ext cx="6216807" cy="2207688"/>
      </dsp:txXfrm>
    </dsp:sp>
    <dsp:sp modelId="{31C64973-C66B-46BB-B3B0-6FBF154A85C4}">
      <dsp:nvSpPr>
        <dsp:cNvPr id="0" name=""/>
        <dsp:cNvSpPr/>
      </dsp:nvSpPr>
      <dsp:spPr>
        <a:xfrm>
          <a:off x="1307" y="2869727"/>
          <a:ext cx="1798051" cy="26338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kumimoji="0" lang="es-CO" sz="2000" b="1" i="0" u="none" strike="noStrike" kern="1200" cap="none" normalizeH="0" baseline="0" dirty="0">
              <a:ln>
                <a:noFill/>
              </a:ln>
              <a:solidFill>
                <a:srgbClr val="333333"/>
              </a:solidFill>
              <a:effectLst/>
              <a:latin typeface="Cambria" pitchFamily="18" charset="0"/>
              <a:ea typeface="Times New Roman" pitchFamily="18" charset="0"/>
              <a:cs typeface="Tahoma" pitchFamily="34" charset="0"/>
            </a:rPr>
            <a:t>Redes sociales de Contenidos</a:t>
          </a:r>
          <a:r>
            <a:rPr kumimoji="0" lang="es-CO" sz="1800" b="1" i="0" u="none" strike="noStrike" kern="1200" cap="none" normalizeH="0" baseline="0" dirty="0">
              <a:ln>
                <a:noFill/>
              </a:ln>
              <a:solidFill>
                <a:srgbClr val="333333"/>
              </a:solidFill>
              <a:effectLst/>
              <a:latin typeface="Cambria" pitchFamily="18" charset="0"/>
              <a:ea typeface="Times New Roman" pitchFamily="18" charset="0"/>
              <a:cs typeface="Tahoma" pitchFamily="34" charset="0"/>
            </a:rPr>
            <a:t>:</a:t>
          </a:r>
          <a:endParaRPr lang="es-ES" kern="1200" dirty="0"/>
        </a:p>
      </dsp:txBody>
      <dsp:txXfrm>
        <a:off x="89081" y="2957501"/>
        <a:ext cx="1622503" cy="245827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s-E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s-E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s-E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232BD2B5-CE7B-415F-B3C0-56F1BAB59560}" type="slidenum">
              <a:rPr lang="es-ES"/>
              <a:pPr>
                <a:defRPr/>
              </a:pPr>
              <a:t>‹Nº›</a:t>
            </a:fld>
            <a:endParaRPr lang="es-ES"/>
          </a:p>
        </p:txBody>
      </p:sp>
    </p:spTree>
    <p:extLst>
      <p:ext uri="{BB962C8B-B14F-4D97-AF65-F5344CB8AC3E}">
        <p14:creationId xmlns:p14="http://schemas.microsoft.com/office/powerpoint/2010/main" val="3807214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Marcador de imagen de diapositiva"/>
          <p:cNvSpPr>
            <a:spLocks noGrp="1" noRot="1" noChangeAspect="1"/>
          </p:cNvSpPr>
          <p:nvPr>
            <p:ph type="sldImg"/>
          </p:nvPr>
        </p:nvSpPr>
        <p:spPr>
          <a:ln/>
        </p:spPr>
      </p:sp>
      <p:sp>
        <p:nvSpPr>
          <p:cNvPr id="33794" name="2 Marcador de notas"/>
          <p:cNvSpPr>
            <a:spLocks noGrp="1"/>
          </p:cNvSpPr>
          <p:nvPr>
            <p:ph type="body" idx="1"/>
          </p:nvPr>
        </p:nvSpPr>
        <p:spPr>
          <a:noFill/>
          <a:ln/>
        </p:spPr>
        <p:txBody>
          <a:bodyPr/>
          <a:lstStyle/>
          <a:p>
            <a:endParaRPr lang="es-MX"/>
          </a:p>
        </p:txBody>
      </p:sp>
      <p:sp>
        <p:nvSpPr>
          <p:cNvPr id="33795" name="3 Marcador de número de diapositiva"/>
          <p:cNvSpPr>
            <a:spLocks noGrp="1"/>
          </p:cNvSpPr>
          <p:nvPr>
            <p:ph type="sldNum" sz="quarter" idx="5"/>
          </p:nvPr>
        </p:nvSpPr>
        <p:spPr>
          <a:noFill/>
        </p:spPr>
        <p:txBody>
          <a:bodyPr/>
          <a:lstStyle/>
          <a:p>
            <a:fld id="{B155A4A0-576E-4B6B-B9D9-DFEBF5B6F61B}" type="slidenum">
              <a:rPr lang="es-ES" smtClean="0">
                <a:cs typeface="Arial" charset="0"/>
              </a:rPr>
              <a:pPr/>
              <a:t>19</a:t>
            </a:fld>
            <a:endParaRPr lang="es-ES">
              <a:cs typeface="Arial" charset="0"/>
            </a:endParaRPr>
          </a:p>
        </p:txBody>
      </p:sp>
    </p:spTree>
    <p:extLst>
      <p:ext uri="{BB962C8B-B14F-4D97-AF65-F5344CB8AC3E}">
        <p14:creationId xmlns:p14="http://schemas.microsoft.com/office/powerpoint/2010/main" val="3457497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3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4 Rectángulo"/>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5 Rectángulo"/>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6 Rectángulo"/>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9 Conector recto"/>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cs typeface="+mn-cs"/>
            </a:endParaRPr>
          </a:p>
        </p:txBody>
      </p:sp>
      <p:sp>
        <p:nvSpPr>
          <p:cNvPr id="11" name="10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cs typeface="+mn-cs"/>
            </a:endParaRPr>
          </a:p>
        </p:txBody>
      </p:sp>
      <p:sp>
        <p:nvSpPr>
          <p:cNvPr id="12" name="11 Conector recto"/>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cs typeface="+mn-cs"/>
            </a:endParaRPr>
          </a:p>
        </p:txBody>
      </p:sp>
      <p:sp>
        <p:nvSpPr>
          <p:cNvPr id="13" name="12 Conector recto"/>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cs typeface="+mn-cs"/>
            </a:endParaRPr>
          </a:p>
        </p:txBody>
      </p:sp>
      <p:sp>
        <p:nvSpPr>
          <p:cNvPr id="14" name="13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cs typeface="+mn-cs"/>
            </a:endParaRPr>
          </a:p>
        </p:txBody>
      </p:sp>
      <p:sp>
        <p:nvSpPr>
          <p:cNvPr id="15" name="14 Conector recto"/>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cs typeface="+mn-cs"/>
            </a:endParaRPr>
          </a:p>
        </p:txBody>
      </p:sp>
      <p:sp>
        <p:nvSpPr>
          <p:cNvPr id="16" name="15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16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17 Elipse"/>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18 Elipse"/>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19 Elipse"/>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20 Elipse"/>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7 Título"/>
          <p:cNvSpPr>
            <a:spLocks noGrp="1"/>
          </p:cNvSpPr>
          <p:nvPr>
            <p:ph type="ctrTitle"/>
          </p:nvPr>
        </p:nvSpPr>
        <p:spPr>
          <a:xfrm>
            <a:off x="2286000" y="3124200"/>
            <a:ext cx="6172200" cy="1894362"/>
          </a:xfrm>
        </p:spPr>
        <p:txBody>
          <a:bodyPr/>
          <a:lstStyle>
            <a:lvl1pPr>
              <a:defRPr b="1"/>
            </a:lvl1pPr>
          </a:lstStyle>
          <a:p>
            <a:r>
              <a:rPr lang="es-ES"/>
              <a:t>Haga clic para modificar el estilo de título del patrón</a:t>
            </a:r>
            <a:endParaRPr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a:t>Haga clic para modificar el estilo de subtítulo del patrón</a:t>
            </a:r>
            <a:endParaRPr lang="en-US"/>
          </a:p>
        </p:txBody>
      </p:sp>
      <p:sp>
        <p:nvSpPr>
          <p:cNvPr id="22" name="27 Marcador de fecha"/>
          <p:cNvSpPr>
            <a:spLocks noGrp="1"/>
          </p:cNvSpPr>
          <p:nvPr>
            <p:ph type="dt" sz="half" idx="10"/>
          </p:nvPr>
        </p:nvSpPr>
        <p:spPr bwMode="auto">
          <a:xfrm rot="5400000">
            <a:off x="7764463" y="1174750"/>
            <a:ext cx="2286000" cy="381000"/>
          </a:xfrm>
        </p:spPr>
        <p:txBody>
          <a:bodyPr/>
          <a:lstStyle>
            <a:lvl1pPr>
              <a:defRPr/>
            </a:lvl1pPr>
          </a:lstStyle>
          <a:p>
            <a:pPr>
              <a:defRPr/>
            </a:pPr>
            <a:endParaRPr lang="es-ES"/>
          </a:p>
        </p:txBody>
      </p:sp>
      <p:sp>
        <p:nvSpPr>
          <p:cNvPr id="23" name="16 Marcador de pie de página"/>
          <p:cNvSpPr>
            <a:spLocks noGrp="1"/>
          </p:cNvSpPr>
          <p:nvPr>
            <p:ph type="ftr" sz="quarter" idx="11"/>
          </p:nvPr>
        </p:nvSpPr>
        <p:spPr bwMode="auto">
          <a:xfrm rot="5400000">
            <a:off x="7077076" y="4181475"/>
            <a:ext cx="3657600" cy="384175"/>
          </a:xfrm>
        </p:spPr>
        <p:txBody>
          <a:bodyPr/>
          <a:lstStyle>
            <a:lvl1pPr>
              <a:defRPr/>
            </a:lvl1pPr>
          </a:lstStyle>
          <a:p>
            <a:pPr>
              <a:defRPr/>
            </a:pPr>
            <a:endParaRPr lang="es-ES"/>
          </a:p>
        </p:txBody>
      </p:sp>
      <p:sp>
        <p:nvSpPr>
          <p:cNvPr id="24" name="28 Marcador de número de diapositiva"/>
          <p:cNvSpPr>
            <a:spLocks noGrp="1"/>
          </p:cNvSpPr>
          <p:nvPr>
            <p:ph type="sldNum" sz="quarter" idx="12"/>
          </p:nvPr>
        </p:nvSpPr>
        <p:spPr bwMode="auto">
          <a:xfrm>
            <a:off x="1325563" y="4929188"/>
            <a:ext cx="609600" cy="517525"/>
          </a:xfrm>
        </p:spPr>
        <p:txBody>
          <a:bodyPr/>
          <a:lstStyle>
            <a:lvl1pPr>
              <a:defRPr/>
            </a:lvl1pPr>
          </a:lstStyle>
          <a:p>
            <a:pPr>
              <a:defRPr/>
            </a:pPr>
            <a:fld id="{0F1254D5-4F20-4A74-8970-1BECF8665D52}" type="slidenum">
              <a:rPr lang="es-ES"/>
              <a:pPr>
                <a:defRPr/>
              </a:pPr>
              <a:t>‹Nº›</a:t>
            </a:fld>
            <a:endParaRPr lang="es-E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13 Marcador de fecha"/>
          <p:cNvSpPr>
            <a:spLocks noGrp="1"/>
          </p:cNvSpPr>
          <p:nvPr>
            <p:ph type="dt" sz="half" idx="10"/>
          </p:nvPr>
        </p:nvSpPr>
        <p:spPr/>
        <p:txBody>
          <a:bodyPr/>
          <a:lstStyle>
            <a:lvl1pPr>
              <a:defRPr/>
            </a:lvl1pPr>
          </a:lstStyle>
          <a:p>
            <a:pPr>
              <a:defRPr/>
            </a:pPr>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3E8F2AF1-479A-4D1A-A2F5-CA11FC2CD93E}" type="slidenum">
              <a:rPr lang="es-ES"/>
              <a:pPr>
                <a:defRPr/>
              </a:pPr>
              <a:t>‹Nº›</a:t>
            </a:fld>
            <a:endParaRPr lang="es-E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13 Marcador de fecha"/>
          <p:cNvSpPr>
            <a:spLocks noGrp="1"/>
          </p:cNvSpPr>
          <p:nvPr>
            <p:ph type="dt" sz="half" idx="10"/>
          </p:nvPr>
        </p:nvSpPr>
        <p:spPr/>
        <p:txBody>
          <a:bodyPr/>
          <a:lstStyle>
            <a:lvl1pPr>
              <a:defRPr/>
            </a:lvl1pPr>
          </a:lstStyle>
          <a:p>
            <a:pPr>
              <a:defRPr/>
            </a:pPr>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9496B53B-1123-4D84-8F03-88C2D344AAB6}" type="slidenum">
              <a:rPr lang="es-ES"/>
              <a:pPr>
                <a:defRPr/>
              </a:pPr>
              <a:t>‹Nº›</a:t>
            </a:fld>
            <a:endParaRPr lang="es-E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a:t>Click to edit Master title style</a:t>
            </a:r>
            <a:endParaRPr lang="es-MX"/>
          </a:p>
        </p:txBody>
      </p:sp>
      <p:sp>
        <p:nvSpPr>
          <p:cNvPr id="3" name="Content Placeholder 2"/>
          <p:cNvSpPr>
            <a:spLocks noGrp="1"/>
          </p:cNvSpPr>
          <p:nvPr>
            <p:ph idx="1"/>
          </p:nvPr>
        </p:nvSpPr>
        <p:spPr>
          <a:xfrm>
            <a:off x="457200" y="1600200"/>
            <a:ext cx="74676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a:xfrm rot="5400000">
            <a:off x="7589045" y="1081881"/>
            <a:ext cx="2011362" cy="384175"/>
          </a:xfrm>
        </p:spPr>
        <p:txBody>
          <a:bodyPr/>
          <a:lstStyle>
            <a:lvl1pPr>
              <a:defRPr/>
            </a:lvl1pPr>
          </a:lstStyle>
          <a:p>
            <a:pPr>
              <a:defRPr/>
            </a:pPr>
            <a:endParaRPr lang="es-ES"/>
          </a:p>
        </p:txBody>
      </p:sp>
      <p:sp>
        <p:nvSpPr>
          <p:cNvPr id="5" name="Footer Placeholder 4"/>
          <p:cNvSpPr>
            <a:spLocks noGrp="1"/>
          </p:cNvSpPr>
          <p:nvPr>
            <p:ph type="ftr" sz="quarter" idx="11"/>
          </p:nvPr>
        </p:nvSpPr>
        <p:spPr>
          <a:xfrm rot="5400000">
            <a:off x="6989763" y="3736975"/>
            <a:ext cx="3200400" cy="365125"/>
          </a:xfrm>
        </p:spPr>
        <p:txBody>
          <a:bodyPr/>
          <a:lstStyle>
            <a:lvl1pPr>
              <a:defRPr/>
            </a:lvl1pPr>
          </a:lstStyle>
          <a:p>
            <a:pPr>
              <a:defRPr/>
            </a:pPr>
            <a:endParaRPr lang="es-ES"/>
          </a:p>
        </p:txBody>
      </p:sp>
      <p:sp>
        <p:nvSpPr>
          <p:cNvPr id="6" name="Slide Number Placeholder 5"/>
          <p:cNvSpPr>
            <a:spLocks noGrp="1"/>
          </p:cNvSpPr>
          <p:nvPr>
            <p:ph type="sldNum" sz="quarter" idx="12"/>
          </p:nvPr>
        </p:nvSpPr>
        <p:spPr>
          <a:xfrm>
            <a:off x="8129588" y="5734050"/>
            <a:ext cx="609600" cy="520700"/>
          </a:xfrm>
        </p:spPr>
        <p:txBody>
          <a:bodyPr/>
          <a:lstStyle>
            <a:lvl1pPr>
              <a:defRPr/>
            </a:lvl1pPr>
          </a:lstStyle>
          <a:p>
            <a:pPr>
              <a:defRPr/>
            </a:pPr>
            <a:fld id="{6153A969-FD79-4207-B31B-F9A1A468995D}"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8" name="7 Marcador de contenido"/>
          <p:cNvSpPr>
            <a:spLocks noGrp="1"/>
          </p:cNvSpPr>
          <p:nvPr>
            <p:ph sz="quarter" idx="1"/>
          </p:nvPr>
        </p:nvSpPr>
        <p:spPr>
          <a:xfrm>
            <a:off x="457200" y="1600200"/>
            <a:ext cx="7467600" cy="487375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6 Marcador de fecha"/>
          <p:cNvSpPr>
            <a:spLocks noGrp="1"/>
          </p:cNvSpPr>
          <p:nvPr>
            <p:ph type="dt" sz="half" idx="10"/>
          </p:nvPr>
        </p:nvSpPr>
        <p:spPr/>
        <p:txBody>
          <a:bodyPr rtlCol="0"/>
          <a:lstStyle>
            <a:lvl1pPr>
              <a:defRPr/>
            </a:lvl1pPr>
          </a:lstStyle>
          <a:p>
            <a:pPr>
              <a:defRPr/>
            </a:pPr>
            <a:endParaRPr lang="es-ES"/>
          </a:p>
        </p:txBody>
      </p:sp>
      <p:sp>
        <p:nvSpPr>
          <p:cNvPr id="5" name="8 Marcador de número de diapositiva"/>
          <p:cNvSpPr>
            <a:spLocks noGrp="1"/>
          </p:cNvSpPr>
          <p:nvPr>
            <p:ph type="sldNum" sz="quarter" idx="11"/>
          </p:nvPr>
        </p:nvSpPr>
        <p:spPr/>
        <p:txBody>
          <a:bodyPr rtlCol="0"/>
          <a:lstStyle>
            <a:lvl1pPr>
              <a:defRPr/>
            </a:lvl1pPr>
          </a:lstStyle>
          <a:p>
            <a:pPr>
              <a:defRPr/>
            </a:pPr>
            <a:fld id="{6314EB03-AB48-4D15-B74F-137F37D2A341}" type="slidenum">
              <a:rPr lang="es-ES"/>
              <a:pPr>
                <a:defRPr/>
              </a:pPr>
              <a:t>‹Nº›</a:t>
            </a:fld>
            <a:endParaRPr lang="es-ES"/>
          </a:p>
        </p:txBody>
      </p:sp>
      <p:sp>
        <p:nvSpPr>
          <p:cNvPr id="6" name="9 Marcador de pie de página"/>
          <p:cNvSpPr>
            <a:spLocks noGrp="1"/>
          </p:cNvSpPr>
          <p:nvPr>
            <p:ph type="ftr" sz="quarter" idx="12"/>
          </p:nvPr>
        </p:nvSpPr>
        <p:spPr/>
        <p:txBody>
          <a:bodyPr rtlCol="0"/>
          <a:lstStyle>
            <a:lvl1pPr>
              <a:defRPr/>
            </a:lvl1pPr>
          </a:lstStyle>
          <a:p>
            <a:pPr>
              <a:defRPr/>
            </a:pPr>
            <a:endParaRPr lang="es-E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4" name="3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4 Rectángulo"/>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5 Rectángulo"/>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6 Rectángulo"/>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7 Conector recto"/>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cs typeface="+mn-cs"/>
            </a:endParaRPr>
          </a:p>
        </p:txBody>
      </p:sp>
      <p:sp>
        <p:nvSpPr>
          <p:cNvPr id="9" name="8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cs typeface="+mn-cs"/>
            </a:endParaRPr>
          </a:p>
        </p:txBody>
      </p:sp>
      <p:sp>
        <p:nvSpPr>
          <p:cNvPr id="10" name="9 Conector recto"/>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cs typeface="+mn-cs"/>
            </a:endParaRPr>
          </a:p>
        </p:txBody>
      </p:sp>
      <p:sp>
        <p:nvSpPr>
          <p:cNvPr id="11" name="10 Conector recto"/>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cs typeface="+mn-cs"/>
            </a:endParaRPr>
          </a:p>
        </p:txBody>
      </p:sp>
      <p:sp>
        <p:nvSpPr>
          <p:cNvPr id="12" name="11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cs typeface="+mn-cs"/>
            </a:endParaRPr>
          </a:p>
        </p:txBody>
      </p:sp>
      <p:sp>
        <p:nvSpPr>
          <p:cNvPr id="13" name="12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13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14 Elipse"/>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15 Elipse"/>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16 Elipse"/>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17 Elipse"/>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18 Conector recto"/>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cs typeface="+mn-cs"/>
            </a:endParaRPr>
          </a:p>
        </p:txBody>
      </p:sp>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lang="es-ES"/>
              <a:t>Haga clic para modificar el estilo de título del patrón</a:t>
            </a:r>
            <a:endParaRPr lang="en-US"/>
          </a:p>
        </p:txBody>
      </p:sp>
      <p:sp>
        <p:nvSpPr>
          <p:cNvPr id="3" name="2 Marcador de texto"/>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a:t>Haga clic para modificar el estilo de texto del patrón</a:t>
            </a:r>
          </a:p>
        </p:txBody>
      </p:sp>
      <p:sp>
        <p:nvSpPr>
          <p:cNvPr id="20" name="3 Marcador de fecha"/>
          <p:cNvSpPr>
            <a:spLocks noGrp="1"/>
          </p:cNvSpPr>
          <p:nvPr>
            <p:ph type="dt" sz="half" idx="10"/>
          </p:nvPr>
        </p:nvSpPr>
        <p:spPr bwMode="auto">
          <a:xfrm rot="5400000">
            <a:off x="7762875" y="1169988"/>
            <a:ext cx="2286000" cy="381000"/>
          </a:xfrm>
        </p:spPr>
        <p:txBody>
          <a:bodyPr/>
          <a:lstStyle>
            <a:lvl1pPr>
              <a:defRPr/>
            </a:lvl1pPr>
          </a:lstStyle>
          <a:p>
            <a:pPr>
              <a:defRPr/>
            </a:pPr>
            <a:endParaRPr lang="es-ES"/>
          </a:p>
        </p:txBody>
      </p:sp>
      <p:sp>
        <p:nvSpPr>
          <p:cNvPr id="21" name="4 Marcador de pie de página"/>
          <p:cNvSpPr>
            <a:spLocks noGrp="1"/>
          </p:cNvSpPr>
          <p:nvPr>
            <p:ph type="ftr" sz="quarter" idx="11"/>
          </p:nvPr>
        </p:nvSpPr>
        <p:spPr bwMode="auto">
          <a:xfrm rot="5400000">
            <a:off x="7077076" y="4178300"/>
            <a:ext cx="3657600" cy="384175"/>
          </a:xfrm>
        </p:spPr>
        <p:txBody>
          <a:bodyPr/>
          <a:lstStyle>
            <a:lvl1pPr>
              <a:defRPr/>
            </a:lvl1pPr>
          </a:lstStyle>
          <a:p>
            <a:pPr>
              <a:defRPr/>
            </a:pPr>
            <a:endParaRPr lang="es-ES"/>
          </a:p>
        </p:txBody>
      </p:sp>
      <p:sp>
        <p:nvSpPr>
          <p:cNvPr id="22" name="5 Marcador de número de diapositiva"/>
          <p:cNvSpPr>
            <a:spLocks noGrp="1"/>
          </p:cNvSpPr>
          <p:nvPr>
            <p:ph type="sldNum" sz="quarter" idx="12"/>
          </p:nvPr>
        </p:nvSpPr>
        <p:spPr bwMode="auto">
          <a:xfrm>
            <a:off x="1339850" y="4929188"/>
            <a:ext cx="609600" cy="517525"/>
          </a:xfrm>
        </p:spPr>
        <p:txBody>
          <a:bodyPr/>
          <a:lstStyle>
            <a:lvl1pPr>
              <a:defRPr/>
            </a:lvl1pPr>
          </a:lstStyle>
          <a:p>
            <a:pPr>
              <a:defRPr/>
            </a:pPr>
            <a:fld id="{34DAE7FA-CACA-49D7-AE30-57DAA567D544}"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9" name="8 Marcador de contenido"/>
          <p:cNvSpPr>
            <a:spLocks noGrp="1"/>
          </p:cNvSpPr>
          <p:nvPr>
            <p:ph sz="quarter" idx="1"/>
          </p:nvPr>
        </p:nvSpPr>
        <p:spPr>
          <a:xfrm>
            <a:off x="457200" y="1600200"/>
            <a:ext cx="3657600" cy="45720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1" name="10 Marcador de contenido"/>
          <p:cNvSpPr>
            <a:spLocks noGrp="1"/>
          </p:cNvSpPr>
          <p:nvPr>
            <p:ph sz="quarter" idx="2"/>
          </p:nvPr>
        </p:nvSpPr>
        <p:spPr>
          <a:xfrm>
            <a:off x="4270248" y="1600200"/>
            <a:ext cx="3657600" cy="45720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13 Marcador de fecha"/>
          <p:cNvSpPr>
            <a:spLocks noGrp="1"/>
          </p:cNvSpPr>
          <p:nvPr>
            <p:ph type="dt" sz="half" idx="10"/>
          </p:nvPr>
        </p:nvSpPr>
        <p:spPr/>
        <p:txBody>
          <a:bodyPr/>
          <a:lstStyle>
            <a:lvl1pPr>
              <a:defRPr/>
            </a:lvl1pPr>
          </a:lstStyle>
          <a:p>
            <a:pPr>
              <a:defRPr/>
            </a:pPr>
            <a:endParaRPr lang="es-ES"/>
          </a:p>
        </p:txBody>
      </p:sp>
      <p:sp>
        <p:nvSpPr>
          <p:cNvPr id="6" name="2 Marcador de pie de página"/>
          <p:cNvSpPr>
            <a:spLocks noGrp="1"/>
          </p:cNvSpPr>
          <p:nvPr>
            <p:ph type="ftr" sz="quarter" idx="11"/>
          </p:nvPr>
        </p:nvSpPr>
        <p:spPr/>
        <p:txBody>
          <a:bodyPr/>
          <a:lstStyle>
            <a:lvl1pPr>
              <a:defRPr/>
            </a:lvl1pPr>
          </a:lstStyle>
          <a:p>
            <a:pPr>
              <a:defRPr/>
            </a:pPr>
            <a:endParaRPr lang="es-ES"/>
          </a:p>
        </p:txBody>
      </p:sp>
      <p:sp>
        <p:nvSpPr>
          <p:cNvPr id="7" name="22 Marcador de número de diapositiva"/>
          <p:cNvSpPr>
            <a:spLocks noGrp="1"/>
          </p:cNvSpPr>
          <p:nvPr>
            <p:ph type="sldNum" sz="quarter" idx="12"/>
          </p:nvPr>
        </p:nvSpPr>
        <p:spPr/>
        <p:txBody>
          <a:bodyPr/>
          <a:lstStyle>
            <a:lvl1pPr>
              <a:defRPr/>
            </a:lvl1pPr>
          </a:lstStyle>
          <a:p>
            <a:pPr>
              <a:defRPr/>
            </a:pPr>
            <a:fld id="{09379775-9EB4-4A8B-8144-164540B4D9DF}" type="slidenum">
              <a:rPr lang="es-ES"/>
              <a:pPr>
                <a:defRPr/>
              </a:pPr>
              <a:t>‹Nº›</a:t>
            </a:fld>
            <a:endParaRPr lang="es-E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lstStyle>
            <a:lvl1pPr>
              <a:defRPr/>
            </a:lvl1pPr>
          </a:lstStyle>
          <a:p>
            <a:r>
              <a:rPr lang="es-ES"/>
              <a:t>Haga clic para modificar el estilo de título del patrón</a:t>
            </a:r>
            <a:endParaRPr lang="en-US"/>
          </a:p>
        </p:txBody>
      </p:sp>
      <p:sp>
        <p:nvSpPr>
          <p:cNvPr id="11" name="10 Marcador de contenido"/>
          <p:cNvSpPr>
            <a:spLocks noGrp="1"/>
          </p:cNvSpPr>
          <p:nvPr>
            <p:ph sz="quarter" idx="2"/>
          </p:nvPr>
        </p:nvSpPr>
        <p:spPr>
          <a:xfrm>
            <a:off x="457200" y="2362200"/>
            <a:ext cx="3657600" cy="3886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3" name="12 Marcador de contenido"/>
          <p:cNvSpPr>
            <a:spLocks noGrp="1"/>
          </p:cNvSpPr>
          <p:nvPr>
            <p:ph sz="quarter" idx="4"/>
          </p:nvPr>
        </p:nvSpPr>
        <p:spPr>
          <a:xfrm>
            <a:off x="4371975" y="2362200"/>
            <a:ext cx="3657600" cy="3886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s-ES"/>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s-ES"/>
              <a:t>Haga clic para modificar el estilo de texto del patrón</a:t>
            </a:r>
          </a:p>
        </p:txBody>
      </p:sp>
      <p:sp>
        <p:nvSpPr>
          <p:cNvPr id="7" name="13 Marcador de fecha"/>
          <p:cNvSpPr>
            <a:spLocks noGrp="1"/>
          </p:cNvSpPr>
          <p:nvPr>
            <p:ph type="dt" sz="half" idx="10"/>
          </p:nvPr>
        </p:nvSpPr>
        <p:spPr/>
        <p:txBody>
          <a:bodyPr/>
          <a:lstStyle>
            <a:lvl1pPr>
              <a:defRPr/>
            </a:lvl1pPr>
          </a:lstStyle>
          <a:p>
            <a:pPr>
              <a:defRPr/>
            </a:pPr>
            <a:endParaRPr lang="es-ES"/>
          </a:p>
        </p:txBody>
      </p:sp>
      <p:sp>
        <p:nvSpPr>
          <p:cNvPr id="8" name="2 Marcador de pie de página"/>
          <p:cNvSpPr>
            <a:spLocks noGrp="1"/>
          </p:cNvSpPr>
          <p:nvPr>
            <p:ph type="ftr" sz="quarter" idx="11"/>
          </p:nvPr>
        </p:nvSpPr>
        <p:spPr/>
        <p:txBody>
          <a:bodyPr/>
          <a:lstStyle>
            <a:lvl1pPr>
              <a:defRPr/>
            </a:lvl1pPr>
          </a:lstStyle>
          <a:p>
            <a:pPr>
              <a:defRPr/>
            </a:pPr>
            <a:endParaRPr lang="es-ES"/>
          </a:p>
        </p:txBody>
      </p:sp>
      <p:sp>
        <p:nvSpPr>
          <p:cNvPr id="9" name="22 Marcador de número de diapositiva"/>
          <p:cNvSpPr>
            <a:spLocks noGrp="1"/>
          </p:cNvSpPr>
          <p:nvPr>
            <p:ph type="sldNum" sz="quarter" idx="12"/>
          </p:nvPr>
        </p:nvSpPr>
        <p:spPr/>
        <p:txBody>
          <a:bodyPr/>
          <a:lstStyle>
            <a:lvl1pPr>
              <a:defRPr/>
            </a:lvl1pPr>
          </a:lstStyle>
          <a:p>
            <a:pPr>
              <a:defRPr/>
            </a:pPr>
            <a:fld id="{87DE13EC-09EB-4EE3-B3B3-A4BEDD39D0C3}" type="slidenum">
              <a:rPr lang="es-ES"/>
              <a:pPr>
                <a:defRPr/>
              </a:pPr>
              <a:t>‹Nº›</a:t>
            </a:fld>
            <a:endParaRPr lang="es-E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5 Marcador de fecha"/>
          <p:cNvSpPr>
            <a:spLocks noGrp="1"/>
          </p:cNvSpPr>
          <p:nvPr>
            <p:ph type="dt" sz="half" idx="10"/>
          </p:nvPr>
        </p:nvSpPr>
        <p:spPr/>
        <p:txBody>
          <a:bodyPr rtlCol="0"/>
          <a:lstStyle>
            <a:lvl1pPr>
              <a:defRPr/>
            </a:lvl1pPr>
          </a:lstStyle>
          <a:p>
            <a:pPr>
              <a:defRPr/>
            </a:pPr>
            <a:endParaRPr lang="es-ES"/>
          </a:p>
        </p:txBody>
      </p:sp>
      <p:sp>
        <p:nvSpPr>
          <p:cNvPr id="4" name="6 Marcador de número de diapositiva"/>
          <p:cNvSpPr>
            <a:spLocks noGrp="1"/>
          </p:cNvSpPr>
          <p:nvPr>
            <p:ph type="sldNum" sz="quarter" idx="11"/>
          </p:nvPr>
        </p:nvSpPr>
        <p:spPr/>
        <p:txBody>
          <a:bodyPr rtlCol="0"/>
          <a:lstStyle>
            <a:lvl1pPr>
              <a:defRPr/>
            </a:lvl1pPr>
          </a:lstStyle>
          <a:p>
            <a:pPr>
              <a:defRPr/>
            </a:pPr>
            <a:fld id="{A8E17E48-1D9C-4F9B-95D1-DB24BF843D18}" type="slidenum">
              <a:rPr lang="es-ES"/>
              <a:pPr>
                <a:defRPr/>
              </a:pPr>
              <a:t>‹Nº›</a:t>
            </a:fld>
            <a:endParaRPr lang="es-ES"/>
          </a:p>
        </p:txBody>
      </p:sp>
      <p:sp>
        <p:nvSpPr>
          <p:cNvPr id="5" name="7 Marcador de pie de página"/>
          <p:cNvSpPr>
            <a:spLocks noGrp="1"/>
          </p:cNvSpPr>
          <p:nvPr>
            <p:ph type="ftr" sz="quarter" idx="12"/>
          </p:nvPr>
        </p:nvSpPr>
        <p:spPr/>
        <p:txBody>
          <a:bodyPr rtlCol="0"/>
          <a:lstStyle>
            <a:lvl1pPr>
              <a:defRPr/>
            </a:lvl1pPr>
          </a:lstStyle>
          <a:p>
            <a:pPr>
              <a:defRPr/>
            </a:pPr>
            <a:endParaRPr lang="es-E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3 Marcador de fecha"/>
          <p:cNvSpPr>
            <a:spLocks noGrp="1"/>
          </p:cNvSpPr>
          <p:nvPr>
            <p:ph type="dt" sz="half" idx="10"/>
          </p:nvPr>
        </p:nvSpPr>
        <p:spPr/>
        <p:txBody>
          <a:bodyPr/>
          <a:lstStyle>
            <a:lvl1pPr>
              <a:defRPr/>
            </a:lvl1pPr>
          </a:lstStyle>
          <a:p>
            <a:pPr>
              <a:defRPr/>
            </a:pPr>
            <a:endParaRPr lang="es-ES"/>
          </a:p>
        </p:txBody>
      </p:sp>
      <p:sp>
        <p:nvSpPr>
          <p:cNvPr id="3" name="2 Marcador de pie de página"/>
          <p:cNvSpPr>
            <a:spLocks noGrp="1"/>
          </p:cNvSpPr>
          <p:nvPr>
            <p:ph type="ftr" sz="quarter" idx="11"/>
          </p:nvPr>
        </p:nvSpPr>
        <p:spPr/>
        <p:txBody>
          <a:bodyPr/>
          <a:lstStyle>
            <a:lvl1pPr>
              <a:defRPr/>
            </a:lvl1pPr>
          </a:lstStyle>
          <a:p>
            <a:pPr>
              <a:defRPr/>
            </a:pPr>
            <a:endParaRPr lang="es-ES"/>
          </a:p>
        </p:txBody>
      </p:sp>
      <p:sp>
        <p:nvSpPr>
          <p:cNvPr id="4" name="22 Marcador de número de diapositiva"/>
          <p:cNvSpPr>
            <a:spLocks noGrp="1"/>
          </p:cNvSpPr>
          <p:nvPr>
            <p:ph type="sldNum" sz="quarter" idx="12"/>
          </p:nvPr>
        </p:nvSpPr>
        <p:spPr/>
        <p:txBody>
          <a:bodyPr/>
          <a:lstStyle>
            <a:lvl1pPr>
              <a:defRPr/>
            </a:lvl1pPr>
          </a:lstStyle>
          <a:p>
            <a:pPr>
              <a:defRPr/>
            </a:pPr>
            <a:fld id="{BDA78389-F77A-4E3A-AD65-45EA41E9A6A7}" type="slidenum">
              <a:rPr lang="es-ES"/>
              <a:pPr>
                <a:defRPr/>
              </a:pPr>
              <a:t>‹Nº›</a:t>
            </a:fld>
            <a:endParaRPr lang="es-E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5" name="4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cs typeface="+mn-cs"/>
            </a:endParaRPr>
          </a:p>
        </p:txBody>
      </p:sp>
      <p:sp>
        <p:nvSpPr>
          <p:cNvPr id="6" name="5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cs typeface="+mn-cs"/>
            </a:endParaRPr>
          </a:p>
        </p:txBody>
      </p:sp>
      <p:sp>
        <p:nvSpPr>
          <p:cNvPr id="7" name="6 Conector recto"/>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cs typeface="+mn-cs"/>
            </a:endParaRPr>
          </a:p>
        </p:txBody>
      </p:sp>
      <p:sp>
        <p:nvSpPr>
          <p:cNvPr id="8" name="7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cs typeface="+mn-cs"/>
            </a:endParaRPr>
          </a:p>
        </p:txBody>
      </p:sp>
      <p:sp>
        <p:nvSpPr>
          <p:cNvPr id="9" name="8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9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cs typeface="+mn-cs"/>
            </a:endParaRPr>
          </a:p>
        </p:txBody>
      </p:sp>
      <p:sp>
        <p:nvSpPr>
          <p:cNvPr id="11" name="10 Elipse"/>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1 Título"/>
          <p:cNvSpPr>
            <a:spLocks noGrp="1"/>
          </p:cNvSpPr>
          <p:nvPr>
            <p:ph type="title"/>
          </p:nvPr>
        </p:nvSpPr>
        <p:spPr>
          <a:xfrm rot="5400000">
            <a:off x="3371850" y="3200400"/>
            <a:ext cx="6309360" cy="457200"/>
          </a:xfrm>
        </p:spPr>
        <p:txBody>
          <a:bodyPr/>
          <a:lstStyle>
            <a:lvl1pPr algn="l">
              <a:buNone/>
              <a:defRPr sz="2000" b="1" cap="small" baseline="0"/>
            </a:lvl1pPr>
          </a:lstStyle>
          <a:p>
            <a:r>
              <a:rPr lang="es-ES"/>
              <a:t>Haga clic para modificar el estilo de título del patrón</a:t>
            </a:r>
            <a:endParaRPr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s-ES"/>
              <a:t>Haga clic para modificar el estilo de texto del patrón</a:t>
            </a:r>
          </a:p>
        </p:txBody>
      </p:sp>
      <p:sp>
        <p:nvSpPr>
          <p:cNvPr id="18" name="17 Marcador de contenido"/>
          <p:cNvSpPr>
            <a:spLocks noGrp="1"/>
          </p:cNvSpPr>
          <p:nvPr>
            <p:ph sz="quarter" idx="1"/>
          </p:nvPr>
        </p:nvSpPr>
        <p:spPr>
          <a:xfrm>
            <a:off x="304800" y="274320"/>
            <a:ext cx="5638800" cy="632764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2" name="20 Marcador de fecha"/>
          <p:cNvSpPr>
            <a:spLocks noGrp="1"/>
          </p:cNvSpPr>
          <p:nvPr>
            <p:ph type="dt" sz="half" idx="10"/>
          </p:nvPr>
        </p:nvSpPr>
        <p:spPr/>
        <p:txBody>
          <a:bodyPr rtlCol="0"/>
          <a:lstStyle>
            <a:lvl1pPr>
              <a:defRPr/>
            </a:lvl1pPr>
          </a:lstStyle>
          <a:p>
            <a:pPr>
              <a:defRPr/>
            </a:pPr>
            <a:endParaRPr lang="es-ES"/>
          </a:p>
        </p:txBody>
      </p:sp>
      <p:sp>
        <p:nvSpPr>
          <p:cNvPr id="13" name="21 Marcador de número de diapositiva"/>
          <p:cNvSpPr>
            <a:spLocks noGrp="1"/>
          </p:cNvSpPr>
          <p:nvPr>
            <p:ph type="sldNum" sz="quarter" idx="11"/>
          </p:nvPr>
        </p:nvSpPr>
        <p:spPr/>
        <p:txBody>
          <a:bodyPr rtlCol="0"/>
          <a:lstStyle>
            <a:lvl1pPr>
              <a:defRPr/>
            </a:lvl1pPr>
          </a:lstStyle>
          <a:p>
            <a:pPr>
              <a:defRPr/>
            </a:pPr>
            <a:fld id="{689057EB-9F95-4EC8-9DAC-3FEFF6F5DD68}" type="slidenum">
              <a:rPr lang="es-ES"/>
              <a:pPr>
                <a:defRPr/>
              </a:pPr>
              <a:t>‹Nº›</a:t>
            </a:fld>
            <a:endParaRPr lang="es-ES"/>
          </a:p>
        </p:txBody>
      </p:sp>
      <p:sp>
        <p:nvSpPr>
          <p:cNvPr id="14" name="22 Marcador de pie de página"/>
          <p:cNvSpPr>
            <a:spLocks noGrp="1"/>
          </p:cNvSpPr>
          <p:nvPr>
            <p:ph type="ftr" sz="quarter" idx="12"/>
          </p:nvPr>
        </p:nvSpPr>
        <p:spPr/>
        <p:txBody>
          <a:bodyPr rtlCol="0"/>
          <a:lstStyle>
            <a:lvl1pPr>
              <a:defRPr/>
            </a:lvl1pPr>
          </a:lstStyle>
          <a:p>
            <a:pPr>
              <a:defRPr/>
            </a:pPr>
            <a:endParaRPr lang="es-E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4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cs typeface="+mn-cs"/>
            </a:endParaRPr>
          </a:p>
        </p:txBody>
      </p:sp>
      <p:sp>
        <p:nvSpPr>
          <p:cNvPr id="6" name="5 Elipse"/>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6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a:cs typeface="+mn-cs"/>
            </a:endParaRPr>
          </a:p>
        </p:txBody>
      </p:sp>
      <p:sp>
        <p:nvSpPr>
          <p:cNvPr id="8" name="7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8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cs typeface="+mn-cs"/>
            </a:endParaRPr>
          </a:p>
        </p:txBody>
      </p:sp>
      <p:sp>
        <p:nvSpPr>
          <p:cNvPr id="10" name="9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cs typeface="+mn-cs"/>
            </a:endParaRPr>
          </a:p>
        </p:txBody>
      </p:sp>
      <p:sp>
        <p:nvSpPr>
          <p:cNvPr id="11" name="10 Conector recto"/>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cs typeface="+mn-cs"/>
            </a:endParaRPr>
          </a:p>
        </p:txBody>
      </p:sp>
      <p:sp>
        <p:nvSpPr>
          <p:cNvPr id="2" name="1 Título"/>
          <p:cNvSpPr>
            <a:spLocks noGrp="1"/>
          </p:cNvSpPr>
          <p:nvPr>
            <p:ph type="title"/>
          </p:nvPr>
        </p:nvSpPr>
        <p:spPr>
          <a:xfrm rot="5400000">
            <a:off x="3350133" y="3200400"/>
            <a:ext cx="6309360" cy="457200"/>
          </a:xfrm>
        </p:spPr>
        <p:txBody>
          <a:bodyPr/>
          <a:lstStyle>
            <a:lvl1pPr algn="l">
              <a:buNone/>
              <a:defRPr sz="20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s-ES" noProof="0"/>
              <a:t>Haga clic en el icono para agregar una imagen</a:t>
            </a:r>
            <a:endParaRPr lang="en-US" noProof="0"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s-ES"/>
              <a:t>Haga clic para modificar el estilo de texto del patrón</a:t>
            </a:r>
          </a:p>
        </p:txBody>
      </p:sp>
      <p:sp>
        <p:nvSpPr>
          <p:cNvPr id="12" name="16 Marcador de fecha"/>
          <p:cNvSpPr>
            <a:spLocks noGrp="1"/>
          </p:cNvSpPr>
          <p:nvPr>
            <p:ph type="dt" sz="half" idx="10"/>
          </p:nvPr>
        </p:nvSpPr>
        <p:spPr/>
        <p:txBody>
          <a:bodyPr rtlCol="0"/>
          <a:lstStyle>
            <a:lvl1pPr>
              <a:defRPr/>
            </a:lvl1pPr>
          </a:lstStyle>
          <a:p>
            <a:pPr>
              <a:defRPr/>
            </a:pPr>
            <a:endParaRPr lang="es-ES"/>
          </a:p>
        </p:txBody>
      </p:sp>
      <p:sp>
        <p:nvSpPr>
          <p:cNvPr id="13" name="17 Marcador de número de diapositiva"/>
          <p:cNvSpPr>
            <a:spLocks noGrp="1"/>
          </p:cNvSpPr>
          <p:nvPr>
            <p:ph type="sldNum" sz="quarter" idx="11"/>
          </p:nvPr>
        </p:nvSpPr>
        <p:spPr/>
        <p:txBody>
          <a:bodyPr rtlCol="0"/>
          <a:lstStyle>
            <a:lvl1pPr>
              <a:defRPr/>
            </a:lvl1pPr>
          </a:lstStyle>
          <a:p>
            <a:pPr>
              <a:defRPr/>
            </a:pPr>
            <a:fld id="{64C71213-39F0-4BBF-B014-C51FB6BCE9B2}" type="slidenum">
              <a:rPr lang="es-ES"/>
              <a:pPr>
                <a:defRPr/>
              </a:pPr>
              <a:t>‹Nº›</a:t>
            </a:fld>
            <a:endParaRPr lang="es-ES"/>
          </a:p>
        </p:txBody>
      </p:sp>
      <p:sp>
        <p:nvSpPr>
          <p:cNvPr id="14" name="20 Marcador de pie de página"/>
          <p:cNvSpPr>
            <a:spLocks noGrp="1"/>
          </p:cNvSpPr>
          <p:nvPr>
            <p:ph type="ftr" sz="quarter" idx="12"/>
          </p:nvPr>
        </p:nvSpPr>
        <p:spPr/>
        <p:txBody>
          <a:bodyPr rtlCol="0"/>
          <a:lstStyle>
            <a:lvl1pPr>
              <a:defRPr/>
            </a:lvl1pPr>
          </a:lstStyle>
          <a:p>
            <a:pPr>
              <a:defRPr/>
            </a:pPr>
            <a:endParaRPr lang="es-E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cs typeface="+mn-cs"/>
            </a:endParaRPr>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lang="es-ES"/>
              <a:t>Haga clic para modificar el estilo de título del patrón</a:t>
            </a:r>
            <a:endParaRPr lang="en-US"/>
          </a:p>
        </p:txBody>
      </p:sp>
      <p:sp>
        <p:nvSpPr>
          <p:cNvPr id="1028" name="12 Marcador de texto"/>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4" name="13 Marcador de fecha"/>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cs typeface="+mn-cs"/>
              </a:defRPr>
            </a:lvl1pPr>
          </a:lstStyle>
          <a:p>
            <a:pPr>
              <a:defRPr/>
            </a:pPr>
            <a:endParaRPr lang="es-ES"/>
          </a:p>
        </p:txBody>
      </p:sp>
      <p:sp>
        <p:nvSpPr>
          <p:cNvPr id="3" name="2 Marcador de pie de página"/>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cs typeface="+mn-cs"/>
              </a:defRPr>
            </a:lvl1pPr>
          </a:lstStyle>
          <a:p>
            <a:pPr>
              <a:defRPr/>
            </a:pPr>
            <a:endParaRPr lang="es-ES"/>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cs typeface="+mn-cs"/>
            </a:endParaRPr>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cs typeface="+mn-cs"/>
            </a:endParaRPr>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cs typeface="+mn-cs"/>
            </a:endParaRPr>
          </a:p>
        </p:txBody>
      </p:sp>
      <p:sp>
        <p:nvSpPr>
          <p:cNvPr id="12" name="11 Elipse"/>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22 Marcador de número de diapositiva"/>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a:solidFill>
                  <a:srgbClr val="FFFFFF"/>
                </a:solidFill>
                <a:cs typeface="+mn-cs"/>
              </a:defRPr>
            </a:lvl1pPr>
          </a:lstStyle>
          <a:p>
            <a:pPr>
              <a:defRPr/>
            </a:pPr>
            <a:fld id="{40CC950C-CBA4-4FBE-A54F-2B7BEF919939}"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1" r:id="rId4"/>
    <p:sldLayoutId id="2147483670" r:id="rId5"/>
    <p:sldLayoutId id="2147483676" r:id="rId6"/>
    <p:sldLayoutId id="2147483669" r:id="rId7"/>
    <p:sldLayoutId id="2147483677" r:id="rId8"/>
    <p:sldLayoutId id="2147483678" r:id="rId9"/>
    <p:sldLayoutId id="2147483668" r:id="rId10"/>
    <p:sldLayoutId id="2147483667" r:id="rId11"/>
    <p:sldLayoutId id="2147483672" r:id="rId12"/>
  </p:sldLayoutIdLst>
  <p:transition/>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a:defRPr>
      </a:lvl2pPr>
      <a:lvl3pPr algn="l" rtl="0" eaLnBrk="0" fontAlgn="base" hangingPunct="0">
        <a:spcBef>
          <a:spcPct val="0"/>
        </a:spcBef>
        <a:spcAft>
          <a:spcPct val="0"/>
        </a:spcAft>
        <a:defRPr sz="3000">
          <a:solidFill>
            <a:schemeClr val="tx2"/>
          </a:solidFill>
          <a:latin typeface="Century Schoolbook"/>
        </a:defRPr>
      </a:lvl3pPr>
      <a:lvl4pPr algn="l" rtl="0" eaLnBrk="0" fontAlgn="base" hangingPunct="0">
        <a:spcBef>
          <a:spcPct val="0"/>
        </a:spcBef>
        <a:spcAft>
          <a:spcPct val="0"/>
        </a:spcAft>
        <a:defRPr sz="3000">
          <a:solidFill>
            <a:schemeClr val="tx2"/>
          </a:solidFill>
          <a:latin typeface="Century Schoolbook"/>
        </a:defRPr>
      </a:lvl4pPr>
      <a:lvl5pPr algn="l" rtl="0" eaLnBrk="0" fontAlgn="base" hangingPunct="0">
        <a:spcBef>
          <a:spcPct val="0"/>
        </a:spcBef>
        <a:spcAft>
          <a:spcPct val="0"/>
        </a:spcAft>
        <a:defRPr sz="3000">
          <a:solidFill>
            <a:schemeClr val="tx2"/>
          </a:solidFill>
          <a:latin typeface="Century Schoolbook"/>
        </a:defRPr>
      </a:lvl5pPr>
      <a:lvl6pPr marL="457200" algn="l" rtl="0" fontAlgn="base">
        <a:spcBef>
          <a:spcPct val="0"/>
        </a:spcBef>
        <a:spcAft>
          <a:spcPct val="0"/>
        </a:spcAft>
        <a:defRPr sz="3000">
          <a:solidFill>
            <a:schemeClr val="tx2"/>
          </a:solidFill>
          <a:latin typeface="Century Schoolbook"/>
        </a:defRPr>
      </a:lvl6pPr>
      <a:lvl7pPr marL="914400" algn="l" rtl="0" fontAlgn="base">
        <a:spcBef>
          <a:spcPct val="0"/>
        </a:spcBef>
        <a:spcAft>
          <a:spcPct val="0"/>
        </a:spcAft>
        <a:defRPr sz="3000">
          <a:solidFill>
            <a:schemeClr val="tx2"/>
          </a:solidFill>
          <a:latin typeface="Century Schoolbook"/>
        </a:defRPr>
      </a:lvl7pPr>
      <a:lvl8pPr marL="1371600" algn="l" rtl="0" fontAlgn="base">
        <a:spcBef>
          <a:spcPct val="0"/>
        </a:spcBef>
        <a:spcAft>
          <a:spcPct val="0"/>
        </a:spcAft>
        <a:defRPr sz="3000">
          <a:solidFill>
            <a:schemeClr val="tx2"/>
          </a:solidFill>
          <a:latin typeface="Century Schoolbook"/>
        </a:defRPr>
      </a:lvl8pPr>
      <a:lvl9pPr marL="1828800" algn="l" rtl="0" fontAlgn="base">
        <a:spcBef>
          <a:spcPct val="0"/>
        </a:spcBef>
        <a:spcAft>
          <a:spcPct val="0"/>
        </a:spcAft>
        <a:defRPr sz="3000">
          <a:solidFill>
            <a:schemeClr val="tx2"/>
          </a:solidFill>
          <a:latin typeface="Century Schoolbook"/>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268EA8"/>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DCEDC"/>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EAABAC"/>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facebook.com/"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twitter.com/" TargetMode="Externa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ebescuela.com/historias-instagram-stories/"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HFvHDHUeqR0"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VPgG_eNqjnA"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hyperlink" Target="http://www.linkedin.com/in/pablofb"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5 Imagen" descr="http://blog.ediciona.com/wp-content/uploads/2010/03/marketing_redes_sociales1.jpg"/>
          <p:cNvPicPr>
            <a:picLocks noChangeAspect="1" noChangeArrowheads="1"/>
          </p:cNvPicPr>
          <p:nvPr/>
        </p:nvPicPr>
        <p:blipFill>
          <a:blip r:embed="rId2"/>
          <a:srcRect/>
          <a:stretch>
            <a:fillRect/>
          </a:stretch>
        </p:blipFill>
        <p:spPr bwMode="auto">
          <a:xfrm>
            <a:off x="2339975" y="1341438"/>
            <a:ext cx="5545138" cy="4551362"/>
          </a:xfrm>
          <a:prstGeom prst="rect">
            <a:avLst/>
          </a:prstGeom>
          <a:noFill/>
          <a:ln w="9525">
            <a:noFill/>
            <a:miter lim="800000"/>
            <a:headEnd/>
            <a:tailEnd/>
          </a:ln>
        </p:spPr>
      </p:pic>
      <p:sp>
        <p:nvSpPr>
          <p:cNvPr id="4" name="3 Rectángulo"/>
          <p:cNvSpPr/>
          <p:nvPr/>
        </p:nvSpPr>
        <p:spPr>
          <a:xfrm>
            <a:off x="1842046" y="379264"/>
            <a:ext cx="6912768" cy="769441"/>
          </a:xfrm>
          <a:prstGeom prst="rect">
            <a:avLst/>
          </a:prstGeom>
          <a:noFill/>
        </p:spPr>
        <p:txBody>
          <a:bodyPr>
            <a:spAutoFit/>
          </a:bodyPr>
          <a:lstStyle/>
          <a:p>
            <a:pPr algn="ctr">
              <a:defRPr/>
            </a:pPr>
            <a:r>
              <a:rPr lang="es-E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mn-cs"/>
              </a:rPr>
              <a:t>LAS REDES SOCIALES </a:t>
            </a:r>
          </a:p>
        </p:txBody>
      </p:sp>
      <p:sp>
        <p:nvSpPr>
          <p:cNvPr id="14342" name="Text Box 6"/>
          <p:cNvSpPr txBox="1">
            <a:spLocks noChangeArrowheads="1"/>
          </p:cNvSpPr>
          <p:nvPr/>
        </p:nvSpPr>
        <p:spPr bwMode="auto">
          <a:xfrm>
            <a:off x="2411413" y="5661025"/>
            <a:ext cx="6192837" cy="579438"/>
          </a:xfrm>
          <a:prstGeom prst="rect">
            <a:avLst/>
          </a:prstGeom>
          <a:noFill/>
          <a:ln w="9525">
            <a:noFill/>
            <a:miter lim="800000"/>
            <a:headEnd/>
            <a:tailEnd/>
          </a:ln>
          <a:effectLst/>
        </p:spPr>
        <p:txBody>
          <a:bodyPr>
            <a:spAutoFit/>
          </a:bodyPr>
          <a:lstStyle/>
          <a:p>
            <a:pPr>
              <a:spcBef>
                <a:spcPct val="50000"/>
              </a:spcBef>
            </a:pPr>
            <a:r>
              <a:rPr lang="es-MX" sz="3200" b="1" i="1">
                <a:solidFill>
                  <a:srgbClr val="1685B2"/>
                </a:solidFill>
              </a:rPr>
              <a:t>Profesor: José Carlos García Erazo</a:t>
            </a:r>
            <a:endParaRPr lang="es-ES" sz="3200" b="1" i="1">
              <a:solidFill>
                <a:srgbClr val="1685B2"/>
              </a:solidFill>
            </a:endParaRPr>
          </a:p>
        </p:txBody>
      </p:sp>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3518851062"/>
              </p:ext>
            </p:extLst>
          </p:nvPr>
        </p:nvGraphicFramePr>
        <p:xfrm>
          <a:off x="412999" y="1068611"/>
          <a:ext cx="8136904" cy="5504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1866900" y="836712"/>
            <a:ext cx="5410200" cy="923330"/>
          </a:xfrm>
          <a:prstGeom prst="rect">
            <a:avLst/>
          </a:prstGeom>
          <a:noFill/>
          <a:ln w="9525">
            <a:noFill/>
            <a:miter lim="800000"/>
            <a:headEnd/>
            <a:tailEnd/>
          </a:ln>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50000"/>
              </a:spcBef>
              <a:defRPr/>
            </a:pPr>
            <a:r>
              <a:rPr lang="es-E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cs typeface="+mn-cs"/>
              </a:rPr>
              <a:t>EJEMPLOS</a:t>
            </a:r>
          </a:p>
        </p:txBody>
      </p:sp>
      <p:pic>
        <p:nvPicPr>
          <p:cNvPr id="1026" name="Picture 2" descr="Estafas en las redes sociales">
            <a:extLst>
              <a:ext uri="{FF2B5EF4-FFF2-40B4-BE49-F238E27FC236}">
                <a16:creationId xmlns:a16="http://schemas.microsoft.com/office/drawing/2014/main" id="{02F36120-AF03-4A20-9A59-43AC42EE1E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7644" y="2132856"/>
            <a:ext cx="6408712" cy="36816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5"/>
          <p:cNvSpPr txBox="1">
            <a:spLocks noChangeArrowheads="1"/>
          </p:cNvSpPr>
          <p:nvPr/>
        </p:nvSpPr>
        <p:spPr bwMode="auto">
          <a:xfrm>
            <a:off x="539750" y="333375"/>
            <a:ext cx="8135938" cy="6370638"/>
          </a:xfrm>
          <a:prstGeom prst="rect">
            <a:avLst/>
          </a:prstGeom>
          <a:noFill/>
          <a:ln w="9525">
            <a:noFill/>
            <a:miter lim="800000"/>
            <a:headEnd/>
            <a:tailEnd/>
          </a:ln>
        </p:spPr>
        <p:txBody>
          <a:bodyPr>
            <a:spAutoFit/>
          </a:bodyPr>
          <a:lstStyle/>
          <a:p>
            <a:pPr>
              <a:spcBef>
                <a:spcPct val="20000"/>
              </a:spcBef>
            </a:pPr>
            <a:endParaRPr lang="es-ES" sz="2800">
              <a:latin typeface="Comic Sans MS" pitchFamily="66" charset="0"/>
            </a:endParaRPr>
          </a:p>
          <a:p>
            <a:pPr>
              <a:spcBef>
                <a:spcPct val="20000"/>
              </a:spcBef>
            </a:pPr>
            <a:endParaRPr lang="es-ES" sz="2800">
              <a:latin typeface="Comic Sans MS" pitchFamily="66" charset="0"/>
            </a:endParaRPr>
          </a:p>
          <a:p>
            <a:pPr>
              <a:spcBef>
                <a:spcPct val="20000"/>
              </a:spcBef>
            </a:pPr>
            <a:endParaRPr lang="es-ES" sz="2800">
              <a:latin typeface="Comic Sans MS" pitchFamily="66" charset="0"/>
            </a:endParaRPr>
          </a:p>
          <a:p>
            <a:pPr>
              <a:spcBef>
                <a:spcPct val="20000"/>
              </a:spcBef>
            </a:pPr>
            <a:endParaRPr lang="es-ES" sz="2800">
              <a:latin typeface="Comic Sans MS" pitchFamily="66" charset="0"/>
            </a:endParaRPr>
          </a:p>
          <a:p>
            <a:pPr>
              <a:spcBef>
                <a:spcPct val="20000"/>
              </a:spcBef>
            </a:pPr>
            <a:r>
              <a:rPr lang="es-ES" sz="2800">
                <a:latin typeface="Comic Sans MS" pitchFamily="66" charset="0"/>
              </a:rPr>
              <a:t>	Originalmente era un sitio para estudiantes de la Universidad de Harvard, pero actualmente está abierto para cualquier persona que tenga una cuenta de correo electrónico. Los usuarios pueden participar en una o más redes sociales, en relación con su situación académica, su lugar de trabajo o región geográfica.</a:t>
            </a:r>
          </a:p>
          <a:p>
            <a:pPr>
              <a:spcBef>
                <a:spcPct val="20000"/>
              </a:spcBef>
            </a:pPr>
            <a:r>
              <a:rPr lang="es-ES" sz="2800">
                <a:latin typeface="Comic Sans MS" pitchFamily="66" charset="0"/>
              </a:rPr>
              <a:t>Sitio web: </a:t>
            </a:r>
            <a:r>
              <a:rPr lang="es-ES" sz="2800">
                <a:latin typeface="Comic Sans MS" pitchFamily="66" charset="0"/>
                <a:hlinkClick r:id="rId2"/>
              </a:rPr>
              <a:t>www.facebook.com</a:t>
            </a:r>
            <a:endParaRPr lang="es-ES" sz="2800">
              <a:latin typeface="Comic Sans MS" pitchFamily="66" charset="0"/>
            </a:endParaRPr>
          </a:p>
          <a:p>
            <a:endParaRPr lang="es-ES" sz="1600"/>
          </a:p>
        </p:txBody>
      </p:sp>
      <p:pic>
        <p:nvPicPr>
          <p:cNvPr id="3" name="Picture 7" descr="facebook"/>
          <p:cNvPicPr>
            <a:picLocks noChangeAspect="1" noChangeArrowheads="1"/>
          </p:cNvPicPr>
          <p:nvPr/>
        </p:nvPicPr>
        <p:blipFill>
          <a:blip r:embed="rId3" cstate="print"/>
          <a:srcRect r="2531" b="64128"/>
          <a:stretch>
            <a:fillRect/>
          </a:stretch>
        </p:blipFill>
        <p:spPr bwMode="auto">
          <a:xfrm rot="-577234">
            <a:off x="1736725" y="717550"/>
            <a:ext cx="5545138" cy="1008063"/>
          </a:xfrm>
          <a:prstGeom prst="rect">
            <a:avLst/>
          </a:prstGeom>
          <a:noFill/>
          <a:ln w="9525">
            <a:noFill/>
            <a:miter lim="800000"/>
            <a:headEnd/>
            <a:tailEnd/>
          </a:ln>
          <a:effectLst>
            <a:glow rad="228600">
              <a:schemeClr val="accent4">
                <a:satMod val="175000"/>
                <a:alpha val="40000"/>
              </a:schemeClr>
            </a:glow>
          </a:effectLst>
        </p:spPr>
      </p:pic>
    </p:spTree>
  </p:cSld>
  <p:clrMapOvr>
    <a:masterClrMapping/>
  </p:clrMapOvr>
  <p:transition>
    <p:wheel spokes="8"/>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3"/>
          <p:cNvSpPr>
            <a:spLocks noChangeArrowheads="1"/>
          </p:cNvSpPr>
          <p:nvPr/>
        </p:nvSpPr>
        <p:spPr bwMode="auto">
          <a:xfrm>
            <a:off x="827088" y="1844675"/>
            <a:ext cx="7993062" cy="425450"/>
          </a:xfrm>
          <a:prstGeom prst="rect">
            <a:avLst/>
          </a:prstGeom>
          <a:noFill/>
          <a:ln w="9525">
            <a:noFill/>
            <a:miter lim="800000"/>
            <a:headEnd/>
            <a:tailEnd/>
          </a:ln>
        </p:spPr>
        <p:txBody>
          <a:bodyPr>
            <a:spAutoFit/>
          </a:bodyPr>
          <a:lstStyle/>
          <a:p>
            <a:pPr>
              <a:lnSpc>
                <a:spcPct val="90000"/>
              </a:lnSpc>
              <a:spcBef>
                <a:spcPct val="20000"/>
              </a:spcBef>
            </a:pPr>
            <a:r>
              <a:rPr lang="es-ES">
                <a:latin typeface="Comic Sans MS" pitchFamily="66" charset="0"/>
              </a:rPr>
              <a:t> 	</a:t>
            </a:r>
          </a:p>
        </p:txBody>
      </p:sp>
      <p:pic>
        <p:nvPicPr>
          <p:cNvPr id="9221" name="Picture 5" descr="twitter1"/>
          <p:cNvPicPr>
            <a:picLocks noChangeAspect="1" noChangeArrowheads="1"/>
          </p:cNvPicPr>
          <p:nvPr/>
        </p:nvPicPr>
        <p:blipFill>
          <a:blip r:embed="rId2" cstate="print"/>
          <a:srcRect r="51563" b="80006"/>
          <a:stretch>
            <a:fillRect/>
          </a:stretch>
        </p:blipFill>
        <p:spPr bwMode="auto">
          <a:xfrm>
            <a:off x="2771775" y="404813"/>
            <a:ext cx="3473450" cy="1006475"/>
          </a:xfrm>
          <a:prstGeom prst="rect">
            <a:avLst/>
          </a:prstGeom>
          <a:noFill/>
          <a:ln w="9525">
            <a:noFill/>
            <a:miter lim="800000"/>
            <a:headEnd/>
            <a:tailEnd/>
          </a:ln>
          <a:effectLst>
            <a:glow rad="228600">
              <a:schemeClr val="accent5">
                <a:satMod val="175000"/>
                <a:alpha val="40000"/>
              </a:schemeClr>
            </a:glow>
          </a:effectLst>
        </p:spPr>
      </p:pic>
      <p:sp>
        <p:nvSpPr>
          <p:cNvPr id="28676" name="5 Rectángulo"/>
          <p:cNvSpPr>
            <a:spLocks noChangeArrowheads="1"/>
          </p:cNvSpPr>
          <p:nvPr/>
        </p:nvSpPr>
        <p:spPr bwMode="auto">
          <a:xfrm>
            <a:off x="971550" y="1595438"/>
            <a:ext cx="7561263" cy="5262562"/>
          </a:xfrm>
          <a:prstGeom prst="rect">
            <a:avLst/>
          </a:prstGeom>
          <a:noFill/>
          <a:ln w="9525">
            <a:noFill/>
            <a:miter lim="800000"/>
            <a:headEnd/>
            <a:tailEnd/>
          </a:ln>
        </p:spPr>
        <p:txBody>
          <a:bodyPr>
            <a:spAutoFit/>
          </a:bodyPr>
          <a:lstStyle/>
          <a:p>
            <a:pPr algn="just"/>
            <a:r>
              <a:rPr lang="es-ES" dirty="0"/>
              <a:t>	</a:t>
            </a:r>
            <a:r>
              <a:rPr lang="es-ES" dirty="0" err="1">
                <a:latin typeface="Comic Sans MS" pitchFamily="66" charset="0"/>
              </a:rPr>
              <a:t>Twitter</a:t>
            </a:r>
            <a:r>
              <a:rPr lang="es-ES" dirty="0">
                <a:latin typeface="Comic Sans MS" pitchFamily="66" charset="0"/>
              </a:rPr>
              <a:t> es una aplicación en la web que permite a sus usuarios escribir pequeños textos (de hasta 140 caracteres) que pueden ser leídos por cualquiera que tenga acceso a su página. Cada usuario puede decidir leer en su página principal los textos de otra persona o grupo de personas, teniendo siempre disponible lo que otros han escrito recientemente. De esta forma un usuario A puede decidir “seguir” a los usuarios B, C y D, recibiendo los textos que escriben sin tener que acceder a la página de cada uno de ellos.</a:t>
            </a:r>
          </a:p>
          <a:p>
            <a:endParaRPr lang="es-ES" dirty="0"/>
          </a:p>
          <a:p>
            <a:r>
              <a:rPr lang="es-ES" dirty="0"/>
              <a:t>Sitio web: </a:t>
            </a:r>
            <a:r>
              <a:rPr lang="es-ES" dirty="0">
                <a:hlinkClick r:id="rId3"/>
              </a:rPr>
              <a:t>www.twitter.com</a:t>
            </a:r>
            <a:endParaRPr lang="es-ES" dirty="0"/>
          </a:p>
          <a:p>
            <a:endParaRPr lang="es-ES" dirty="0"/>
          </a:p>
        </p:txBody>
      </p:sp>
    </p:spTree>
  </p:cSld>
  <p:clrMapOvr>
    <a:masterClrMapping/>
  </p:clrMapOvr>
  <p:transition>
    <p:strips/>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rchivo:Logo-color-vertical.svg"/>
          <p:cNvPicPr>
            <a:picLocks noChangeAspect="1" noChangeArrowheads="1"/>
          </p:cNvPicPr>
          <p:nvPr/>
        </p:nvPicPr>
        <p:blipFill>
          <a:blip r:embed="rId2"/>
          <a:srcRect/>
          <a:stretch>
            <a:fillRect/>
          </a:stretch>
        </p:blipFill>
        <p:spPr bwMode="auto">
          <a:xfrm>
            <a:off x="3214678" y="428604"/>
            <a:ext cx="2287368" cy="1785950"/>
          </a:xfrm>
          <a:prstGeom prst="rect">
            <a:avLst/>
          </a:prstGeom>
          <a:noFill/>
        </p:spPr>
      </p:pic>
      <p:sp>
        <p:nvSpPr>
          <p:cNvPr id="3" name="2 CuadroTexto"/>
          <p:cNvSpPr txBox="1"/>
          <p:nvPr/>
        </p:nvSpPr>
        <p:spPr>
          <a:xfrm>
            <a:off x="1000100" y="2357430"/>
            <a:ext cx="7000924" cy="3785652"/>
          </a:xfrm>
          <a:prstGeom prst="rect">
            <a:avLst/>
          </a:prstGeom>
          <a:noFill/>
        </p:spPr>
        <p:txBody>
          <a:bodyPr wrap="square" rtlCol="0">
            <a:spAutoFit/>
          </a:bodyPr>
          <a:lstStyle/>
          <a:p>
            <a:pPr algn="just"/>
            <a:r>
              <a:rPr lang="es-MX" b="1" dirty="0" err="1"/>
              <a:t>WhatsApp</a:t>
            </a:r>
            <a:r>
              <a:rPr lang="es-MX" dirty="0"/>
              <a:t> es una aplicación de mensajería multiplataforma que permite enviar y recibir mensajes mediante internet de forma gratuita, sustituyendo a los servicios tradicionales de mensajes cortos o sistema de mensajería multimedia. Además de aprovechar de la mensajería básica, los usuarios pueden crear grupos y enviar entre ellos un número ilimitado de imágenes, videos y mensajes de audio. Debido a esto </a:t>
            </a:r>
            <a:r>
              <a:rPr lang="es-MX" dirty="0" err="1"/>
              <a:t>WhatsApp</a:t>
            </a:r>
            <a:r>
              <a:rPr lang="es-MX" dirty="0"/>
              <a:t> también puede ser considerado una red social como cualquier otra.</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827584" y="2132856"/>
            <a:ext cx="7488832" cy="3477875"/>
          </a:xfrm>
          <a:prstGeom prst="rect">
            <a:avLst/>
          </a:prstGeom>
          <a:noFill/>
        </p:spPr>
        <p:txBody>
          <a:bodyPr wrap="square" rtlCol="0">
            <a:spAutoFit/>
          </a:bodyPr>
          <a:lstStyle/>
          <a:p>
            <a:pPr algn="just" fontAlgn="base"/>
            <a:r>
              <a:rPr lang="es-MX" sz="2000" b="0" i="0" dirty="0">
                <a:solidFill>
                  <a:srgbClr val="3E3E3E"/>
                </a:solidFill>
                <a:effectLst/>
                <a:latin typeface="Raleway"/>
              </a:rPr>
              <a:t>Esta red social con </a:t>
            </a:r>
            <a:r>
              <a:rPr lang="es-MX" sz="2000" b="1" i="0" dirty="0">
                <a:solidFill>
                  <a:srgbClr val="3E3E3E"/>
                </a:solidFill>
                <a:effectLst/>
                <a:latin typeface="Raleway"/>
              </a:rPr>
              <a:t>más de 1000 millones de usuarios</a:t>
            </a:r>
            <a:r>
              <a:rPr lang="es-MX" sz="2000" b="0" i="0" dirty="0">
                <a:solidFill>
                  <a:srgbClr val="3E3E3E"/>
                </a:solidFill>
                <a:effectLst/>
                <a:latin typeface="Raleway"/>
              </a:rPr>
              <a:t> sirve para compartir imágenes y vídeos, aplicando filtros y consiguiendo de esta manera que una foto hecha con el móvil se convierta en una imagen profesional.</a:t>
            </a:r>
          </a:p>
          <a:p>
            <a:pPr algn="just" fontAlgn="base"/>
            <a:r>
              <a:rPr lang="es-MX" sz="2000" b="0" i="0" dirty="0">
                <a:solidFill>
                  <a:srgbClr val="3E3E3E"/>
                </a:solidFill>
                <a:effectLst/>
                <a:latin typeface="Raleway"/>
              </a:rPr>
              <a:t>El procedimiento es muy sencillo.</a:t>
            </a:r>
          </a:p>
          <a:p>
            <a:pPr algn="just" fontAlgn="base"/>
            <a:r>
              <a:rPr lang="es-MX" sz="2000" b="0" i="0" dirty="0">
                <a:solidFill>
                  <a:srgbClr val="3E3E3E"/>
                </a:solidFill>
                <a:effectLst/>
                <a:latin typeface="Raleway"/>
              </a:rPr>
              <a:t>El usuario toma una foto o graba un vídeo desde su móvil, le aplica un filtro o retoque fotográfico (luz, saturación, </a:t>
            </a:r>
            <a:r>
              <a:rPr lang="es-MX" sz="2000" b="0" i="0" dirty="0" err="1">
                <a:solidFill>
                  <a:srgbClr val="3E3E3E"/>
                </a:solidFill>
                <a:effectLst/>
                <a:latin typeface="Raleway"/>
              </a:rPr>
              <a:t>etc</a:t>
            </a:r>
            <a:r>
              <a:rPr lang="es-MX" sz="2000" b="0" i="0" dirty="0">
                <a:solidFill>
                  <a:srgbClr val="3E3E3E"/>
                </a:solidFill>
                <a:effectLst/>
                <a:latin typeface="Raleway"/>
              </a:rPr>
              <a:t>) y la comparte con su comunidad, pudiendo elegir si lo hace temporalmente o fija en su muro.</a:t>
            </a:r>
          </a:p>
          <a:p>
            <a:pPr algn="just" fontAlgn="base"/>
            <a:r>
              <a:rPr lang="es-MX" sz="2000" b="0" i="0" dirty="0">
                <a:solidFill>
                  <a:srgbClr val="3E3E3E"/>
                </a:solidFill>
                <a:effectLst/>
                <a:latin typeface="Raleway"/>
              </a:rPr>
              <a:t>También es posible compartir esa imagen en otras redes sociales y además publicar las famosas «</a:t>
            </a:r>
            <a:r>
              <a:rPr lang="es-MX" sz="2000" b="0" i="0" u="none" strike="noStrike" dirty="0">
                <a:solidFill>
                  <a:srgbClr val="0A71B4"/>
                </a:solidFill>
                <a:effectLst/>
                <a:latin typeface="Raleway"/>
                <a:hlinkClick r:id="rId2"/>
              </a:rPr>
              <a:t>Instagram </a:t>
            </a:r>
            <a:r>
              <a:rPr lang="es-MX" sz="2000" b="0" i="0" u="none" strike="noStrike" dirty="0" err="1">
                <a:solidFill>
                  <a:srgbClr val="0A71B4"/>
                </a:solidFill>
                <a:effectLst/>
                <a:latin typeface="Raleway"/>
                <a:hlinkClick r:id="rId2"/>
              </a:rPr>
              <a:t>Stories</a:t>
            </a:r>
            <a:r>
              <a:rPr lang="es-MX" sz="2000" b="0" i="0" u="none" strike="noStrike" dirty="0">
                <a:solidFill>
                  <a:srgbClr val="0A71B4"/>
                </a:solidFill>
                <a:effectLst/>
                <a:latin typeface="Raleway"/>
              </a:rPr>
              <a:t>.</a:t>
            </a:r>
            <a:endParaRPr lang="es-MX" sz="2000" b="0" i="0" dirty="0">
              <a:solidFill>
                <a:srgbClr val="3E3E3E"/>
              </a:solidFill>
              <a:effectLst/>
              <a:latin typeface="Raleway"/>
            </a:endParaRPr>
          </a:p>
        </p:txBody>
      </p:sp>
      <p:pic>
        <p:nvPicPr>
          <p:cNvPr id="2050" name="Picture 2" descr="Qué hacer si no recibes Notificaciones de Instagram">
            <a:extLst>
              <a:ext uri="{FF2B5EF4-FFF2-40B4-BE49-F238E27FC236}">
                <a16:creationId xmlns:a16="http://schemas.microsoft.com/office/drawing/2014/main" id="{E13F996A-328B-42F6-ADBE-040F471631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494794"/>
            <a:ext cx="3038475" cy="150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75313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83568" y="2492896"/>
            <a:ext cx="7488832" cy="2862322"/>
          </a:xfrm>
          <a:prstGeom prst="rect">
            <a:avLst/>
          </a:prstGeom>
          <a:noFill/>
        </p:spPr>
        <p:txBody>
          <a:bodyPr wrap="square" rtlCol="0">
            <a:spAutoFit/>
          </a:bodyPr>
          <a:lstStyle/>
          <a:p>
            <a:pPr algn="just" fontAlgn="base"/>
            <a:r>
              <a:rPr lang="es-MX" sz="2000" dirty="0">
                <a:solidFill>
                  <a:srgbClr val="3E3E3E"/>
                </a:solidFill>
                <a:latin typeface="Raleway"/>
              </a:rPr>
              <a:t>Pinterest es una red social visual que, en cierta manera, podríamos definirla como "una herramienta de descubrimiento visual, que puedes usar para encontrar ideas para tus proyectos e intereses".</a:t>
            </a:r>
          </a:p>
          <a:p>
            <a:pPr algn="just" fontAlgn="base"/>
            <a:r>
              <a:rPr lang="es-MX" sz="2000" dirty="0">
                <a:solidFill>
                  <a:srgbClr val="3E3E3E"/>
                </a:solidFill>
                <a:latin typeface="Raleway"/>
              </a:rPr>
              <a:t>O dicho de otra forma: un tablón digital social.</a:t>
            </a:r>
            <a:br>
              <a:rPr lang="es-MX" sz="2000" dirty="0">
                <a:solidFill>
                  <a:srgbClr val="3E3E3E"/>
                </a:solidFill>
                <a:latin typeface="Raleway"/>
              </a:rPr>
            </a:br>
            <a:r>
              <a:rPr lang="es-MX" sz="2000" dirty="0">
                <a:solidFill>
                  <a:srgbClr val="3E3E3E"/>
                </a:solidFill>
                <a:latin typeface="Raleway"/>
              </a:rPr>
              <a:t>Los usuarios (en la jerga de Pinterest, </a:t>
            </a:r>
            <a:r>
              <a:rPr lang="es-MX" sz="2000" dirty="0" err="1">
                <a:solidFill>
                  <a:srgbClr val="3E3E3E"/>
                </a:solidFill>
                <a:latin typeface="Raleway"/>
              </a:rPr>
              <a:t>pinners</a:t>
            </a:r>
            <a:r>
              <a:rPr lang="es-MX" sz="2000" dirty="0">
                <a:solidFill>
                  <a:srgbClr val="3E3E3E"/>
                </a:solidFill>
                <a:latin typeface="Raleway"/>
              </a:rPr>
              <a:t>) recopilan (o </a:t>
            </a:r>
            <a:r>
              <a:rPr lang="es-MX" sz="2000" dirty="0" err="1">
                <a:solidFill>
                  <a:srgbClr val="3E3E3E"/>
                </a:solidFill>
                <a:latin typeface="Raleway"/>
              </a:rPr>
              <a:t>pinean</a:t>
            </a:r>
            <a:r>
              <a:rPr lang="es-MX" sz="2000" dirty="0">
                <a:solidFill>
                  <a:srgbClr val="3E3E3E"/>
                </a:solidFill>
                <a:latin typeface="Raleway"/>
              </a:rPr>
              <a:t>) imágenes en sus sitios web (tableros).</a:t>
            </a:r>
            <a:br>
              <a:rPr lang="es-MX" sz="2000" dirty="0">
                <a:solidFill>
                  <a:srgbClr val="3E3E3E"/>
                </a:solidFill>
                <a:latin typeface="Raleway"/>
              </a:rPr>
            </a:br>
            <a:r>
              <a:rPr lang="es-MX" sz="2000" dirty="0">
                <a:solidFill>
                  <a:srgbClr val="3E3E3E"/>
                </a:solidFill>
                <a:latin typeface="Raleway"/>
              </a:rPr>
              <a:t>El componente social lo ponen otros </a:t>
            </a:r>
            <a:r>
              <a:rPr lang="es-MX" sz="2000" dirty="0" err="1">
                <a:solidFill>
                  <a:srgbClr val="3E3E3E"/>
                </a:solidFill>
                <a:latin typeface="Raleway"/>
              </a:rPr>
              <a:t>pinners</a:t>
            </a:r>
            <a:r>
              <a:rPr lang="es-MX" sz="2000" dirty="0">
                <a:solidFill>
                  <a:srgbClr val="3E3E3E"/>
                </a:solidFill>
                <a:latin typeface="Raleway"/>
              </a:rPr>
              <a:t>, al reutilizar esas imágenes </a:t>
            </a:r>
            <a:r>
              <a:rPr lang="es-MX" sz="2000" dirty="0" err="1">
                <a:solidFill>
                  <a:srgbClr val="3E3E3E"/>
                </a:solidFill>
                <a:latin typeface="Raleway"/>
              </a:rPr>
              <a:t>repineándolas</a:t>
            </a:r>
            <a:r>
              <a:rPr lang="es-MX" sz="2000" dirty="0">
                <a:solidFill>
                  <a:srgbClr val="3E3E3E"/>
                </a:solidFill>
                <a:latin typeface="Raleway"/>
              </a:rPr>
              <a:t> en sus tableros.</a:t>
            </a:r>
          </a:p>
        </p:txBody>
      </p:sp>
      <p:pic>
        <p:nvPicPr>
          <p:cNvPr id="3074" name="Picture 2" descr="Qué es y para qué sirve la nueva red social Pinterest? - Últimas noticias  de la actualidad - Noticias Virales MOTT">
            <a:extLst>
              <a:ext uri="{FF2B5EF4-FFF2-40B4-BE49-F238E27FC236}">
                <a16:creationId xmlns:a16="http://schemas.microsoft.com/office/drawing/2014/main" id="{291A5CDD-5F2B-4E5D-889B-D5CB99C9D88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6394" y="404664"/>
            <a:ext cx="2551212" cy="1700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20199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105F8D4-D6F3-4B10-95F9-4C78F8054945}"/>
              </a:ext>
            </a:extLst>
          </p:cNvPr>
          <p:cNvSpPr txBox="1"/>
          <p:nvPr/>
        </p:nvSpPr>
        <p:spPr>
          <a:xfrm>
            <a:off x="1475656" y="2708920"/>
            <a:ext cx="6804756" cy="461665"/>
          </a:xfrm>
          <a:prstGeom prst="rect">
            <a:avLst/>
          </a:prstGeom>
          <a:noFill/>
        </p:spPr>
        <p:txBody>
          <a:bodyPr wrap="square" rtlCol="0">
            <a:spAutoFit/>
          </a:bodyPr>
          <a:lstStyle/>
          <a:p>
            <a:r>
              <a:rPr lang="es-MX" dirty="0">
                <a:hlinkClick r:id="rId2"/>
              </a:rPr>
              <a:t>https://www.youtube.com/watch?v=HFvHDHUeqR0</a:t>
            </a:r>
            <a:endParaRPr lang="es-MX" dirty="0"/>
          </a:p>
        </p:txBody>
      </p:sp>
      <p:sp>
        <p:nvSpPr>
          <p:cNvPr id="4" name="Text Box 2">
            <a:extLst>
              <a:ext uri="{FF2B5EF4-FFF2-40B4-BE49-F238E27FC236}">
                <a16:creationId xmlns:a16="http://schemas.microsoft.com/office/drawing/2014/main" id="{C26BE227-BFED-47E0-A069-977B5AC0E38F}"/>
              </a:ext>
            </a:extLst>
          </p:cNvPr>
          <p:cNvSpPr txBox="1">
            <a:spLocks noChangeArrowheads="1"/>
          </p:cNvSpPr>
          <p:nvPr/>
        </p:nvSpPr>
        <p:spPr bwMode="auto">
          <a:xfrm>
            <a:off x="251520" y="1340768"/>
            <a:ext cx="8382000" cy="830997"/>
          </a:xfrm>
          <a:prstGeom prst="rect">
            <a:avLst/>
          </a:prstGeom>
          <a:noFill/>
          <a:ln w="9525">
            <a:noFill/>
            <a:miter lim="800000"/>
            <a:headEnd/>
            <a:tailEnd/>
          </a:ln>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50000"/>
              </a:spcBef>
              <a:defRPr/>
            </a:pPr>
            <a:r>
              <a:rPr lang="es-ES" sz="4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cs typeface="+mn-cs"/>
              </a:rPr>
              <a:t>Ventajas y desventajas</a:t>
            </a:r>
          </a:p>
        </p:txBody>
      </p:sp>
    </p:spTree>
    <p:extLst>
      <p:ext uri="{BB962C8B-B14F-4D97-AF65-F5344CB8AC3E}">
        <p14:creationId xmlns:p14="http://schemas.microsoft.com/office/powerpoint/2010/main" val="286913987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C26BE227-BFED-47E0-A069-977B5AC0E38F}"/>
              </a:ext>
            </a:extLst>
          </p:cNvPr>
          <p:cNvSpPr txBox="1">
            <a:spLocks noChangeArrowheads="1"/>
          </p:cNvSpPr>
          <p:nvPr/>
        </p:nvSpPr>
        <p:spPr bwMode="auto">
          <a:xfrm>
            <a:off x="395536" y="692696"/>
            <a:ext cx="8064896" cy="954107"/>
          </a:xfrm>
          <a:prstGeom prst="rect">
            <a:avLst/>
          </a:prstGeom>
          <a:noFill/>
          <a:ln w="9525">
            <a:noFill/>
            <a:miter lim="800000"/>
            <a:headEnd/>
            <a:tailEnd/>
          </a:ln>
        </p:spPr>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50000"/>
              </a:spcBef>
              <a:defRPr/>
            </a:pPr>
            <a:r>
              <a:rPr lang="es-ES"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cs typeface="+mn-cs"/>
              </a:rPr>
              <a:t>Actividad 1. Llena la siguiente tabla con el tema de redes sociales.</a:t>
            </a:r>
          </a:p>
        </p:txBody>
      </p:sp>
      <p:graphicFrame>
        <p:nvGraphicFramePr>
          <p:cNvPr id="3" name="Tabla 4">
            <a:extLst>
              <a:ext uri="{FF2B5EF4-FFF2-40B4-BE49-F238E27FC236}">
                <a16:creationId xmlns:a16="http://schemas.microsoft.com/office/drawing/2014/main" id="{8268BC4E-C9E3-4F41-B42E-4FD014D657C7}"/>
              </a:ext>
            </a:extLst>
          </p:cNvPr>
          <p:cNvGraphicFramePr>
            <a:graphicFrameLocks noGrp="1"/>
          </p:cNvGraphicFramePr>
          <p:nvPr>
            <p:extLst>
              <p:ext uri="{D42A27DB-BD31-4B8C-83A1-F6EECF244321}">
                <p14:modId xmlns:p14="http://schemas.microsoft.com/office/powerpoint/2010/main" val="132657404"/>
              </p:ext>
            </p:extLst>
          </p:nvPr>
        </p:nvGraphicFramePr>
        <p:xfrm>
          <a:off x="1524000" y="2636912"/>
          <a:ext cx="6096000" cy="22250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170174764"/>
                    </a:ext>
                  </a:extLst>
                </a:gridCol>
                <a:gridCol w="3048000">
                  <a:extLst>
                    <a:ext uri="{9D8B030D-6E8A-4147-A177-3AD203B41FA5}">
                      <a16:colId xmlns:a16="http://schemas.microsoft.com/office/drawing/2014/main" val="971251195"/>
                    </a:ext>
                  </a:extLst>
                </a:gridCol>
              </a:tblGrid>
              <a:tr h="370840">
                <a:tc>
                  <a:txBody>
                    <a:bodyPr/>
                    <a:lstStyle/>
                    <a:p>
                      <a:r>
                        <a:rPr lang="es-MX" dirty="0"/>
                        <a:t>Ventajas</a:t>
                      </a:r>
                    </a:p>
                  </a:txBody>
                  <a:tcPr/>
                </a:tc>
                <a:tc>
                  <a:txBody>
                    <a:bodyPr/>
                    <a:lstStyle/>
                    <a:p>
                      <a:r>
                        <a:rPr lang="es-MX" dirty="0"/>
                        <a:t>Desventajas </a:t>
                      </a:r>
                    </a:p>
                  </a:txBody>
                  <a:tcPr/>
                </a:tc>
                <a:extLst>
                  <a:ext uri="{0D108BD9-81ED-4DB2-BD59-A6C34878D82A}">
                    <a16:rowId xmlns:a16="http://schemas.microsoft.com/office/drawing/2014/main" val="332163160"/>
                  </a:ext>
                </a:extLst>
              </a:tr>
              <a:tr h="370840">
                <a:tc>
                  <a:txBody>
                    <a:bodyPr/>
                    <a:lstStyle/>
                    <a:p>
                      <a:endParaRPr lang="es-MX"/>
                    </a:p>
                  </a:txBody>
                  <a:tcPr/>
                </a:tc>
                <a:tc>
                  <a:txBody>
                    <a:bodyPr/>
                    <a:lstStyle/>
                    <a:p>
                      <a:endParaRPr lang="es-MX"/>
                    </a:p>
                  </a:txBody>
                  <a:tcPr/>
                </a:tc>
                <a:extLst>
                  <a:ext uri="{0D108BD9-81ED-4DB2-BD59-A6C34878D82A}">
                    <a16:rowId xmlns:a16="http://schemas.microsoft.com/office/drawing/2014/main" val="1731278504"/>
                  </a:ext>
                </a:extLst>
              </a:tr>
              <a:tr h="370840">
                <a:tc>
                  <a:txBody>
                    <a:bodyPr/>
                    <a:lstStyle/>
                    <a:p>
                      <a:endParaRPr lang="es-MX"/>
                    </a:p>
                  </a:txBody>
                  <a:tcPr/>
                </a:tc>
                <a:tc>
                  <a:txBody>
                    <a:bodyPr/>
                    <a:lstStyle/>
                    <a:p>
                      <a:endParaRPr lang="es-MX"/>
                    </a:p>
                  </a:txBody>
                  <a:tcPr/>
                </a:tc>
                <a:extLst>
                  <a:ext uri="{0D108BD9-81ED-4DB2-BD59-A6C34878D82A}">
                    <a16:rowId xmlns:a16="http://schemas.microsoft.com/office/drawing/2014/main" val="1528676150"/>
                  </a:ext>
                </a:extLst>
              </a:tr>
              <a:tr h="370840">
                <a:tc>
                  <a:txBody>
                    <a:bodyPr/>
                    <a:lstStyle/>
                    <a:p>
                      <a:endParaRPr lang="es-MX"/>
                    </a:p>
                  </a:txBody>
                  <a:tcPr/>
                </a:tc>
                <a:tc>
                  <a:txBody>
                    <a:bodyPr/>
                    <a:lstStyle/>
                    <a:p>
                      <a:endParaRPr lang="es-MX"/>
                    </a:p>
                  </a:txBody>
                  <a:tcPr/>
                </a:tc>
                <a:extLst>
                  <a:ext uri="{0D108BD9-81ED-4DB2-BD59-A6C34878D82A}">
                    <a16:rowId xmlns:a16="http://schemas.microsoft.com/office/drawing/2014/main" val="3222269933"/>
                  </a:ext>
                </a:extLst>
              </a:tr>
              <a:tr h="370840">
                <a:tc>
                  <a:txBody>
                    <a:bodyPr/>
                    <a:lstStyle/>
                    <a:p>
                      <a:endParaRPr lang="es-MX"/>
                    </a:p>
                  </a:txBody>
                  <a:tcPr/>
                </a:tc>
                <a:tc>
                  <a:txBody>
                    <a:bodyPr/>
                    <a:lstStyle/>
                    <a:p>
                      <a:endParaRPr lang="es-MX"/>
                    </a:p>
                  </a:txBody>
                  <a:tcPr/>
                </a:tc>
                <a:extLst>
                  <a:ext uri="{0D108BD9-81ED-4DB2-BD59-A6C34878D82A}">
                    <a16:rowId xmlns:a16="http://schemas.microsoft.com/office/drawing/2014/main" val="2295798701"/>
                  </a:ext>
                </a:extLst>
              </a:tr>
              <a:tr h="370840">
                <a:tc>
                  <a:txBody>
                    <a:bodyPr/>
                    <a:lstStyle/>
                    <a:p>
                      <a:endParaRPr lang="es-MX"/>
                    </a:p>
                  </a:txBody>
                  <a:tcPr/>
                </a:tc>
                <a:tc>
                  <a:txBody>
                    <a:bodyPr/>
                    <a:lstStyle/>
                    <a:p>
                      <a:endParaRPr lang="es-MX" dirty="0"/>
                    </a:p>
                  </a:txBody>
                  <a:tcPr/>
                </a:tc>
                <a:extLst>
                  <a:ext uri="{0D108BD9-81ED-4DB2-BD59-A6C34878D82A}">
                    <a16:rowId xmlns:a16="http://schemas.microsoft.com/office/drawing/2014/main" val="1434171944"/>
                  </a:ext>
                </a:extLst>
              </a:tr>
            </a:tbl>
          </a:graphicData>
        </a:graphic>
      </p:graphicFrame>
    </p:spTree>
    <p:extLst>
      <p:ext uri="{BB962C8B-B14F-4D97-AF65-F5344CB8AC3E}">
        <p14:creationId xmlns:p14="http://schemas.microsoft.com/office/powerpoint/2010/main" val="347233541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23528" y="1340768"/>
            <a:ext cx="8382000" cy="923330"/>
          </a:xfrm>
          <a:prstGeom prst="rect">
            <a:avLst/>
          </a:prstGeom>
          <a:noFill/>
          <a:ln w="9525">
            <a:noFill/>
            <a:miter lim="800000"/>
            <a:headEnd/>
            <a:tailEnd/>
          </a:ln>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50000"/>
              </a:spcBef>
              <a:defRPr/>
            </a:pPr>
            <a:r>
              <a:rPr lang="es-E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cs typeface="+mn-cs"/>
              </a:rPr>
              <a:t>CONCLUSIÓN</a:t>
            </a:r>
          </a:p>
        </p:txBody>
      </p:sp>
      <p:sp>
        <p:nvSpPr>
          <p:cNvPr id="32771" name="Text Box 6"/>
          <p:cNvSpPr txBox="1">
            <a:spLocks noChangeArrowheads="1"/>
          </p:cNvSpPr>
          <p:nvPr/>
        </p:nvSpPr>
        <p:spPr bwMode="auto">
          <a:xfrm>
            <a:off x="1849909" y="1728949"/>
            <a:ext cx="5329237" cy="457200"/>
          </a:xfrm>
          <a:prstGeom prst="rect">
            <a:avLst/>
          </a:prstGeom>
          <a:noFill/>
          <a:ln w="9525">
            <a:noFill/>
            <a:miter lim="800000"/>
            <a:headEnd/>
            <a:tailEnd/>
          </a:ln>
        </p:spPr>
        <p:txBody>
          <a:bodyPr>
            <a:spAutoFit/>
          </a:bodyPr>
          <a:lstStyle/>
          <a:p>
            <a:endParaRPr lang="es-ES_tradnl"/>
          </a:p>
        </p:txBody>
      </p:sp>
      <p:pic>
        <p:nvPicPr>
          <p:cNvPr id="32772" name="4 Imagen" descr="http://www.everythingisgonnabeonline.com/wp-content/uploads/2010/07/socialmedia.jpg"/>
          <p:cNvPicPr>
            <a:picLocks noChangeAspect="1" noChangeArrowheads="1"/>
          </p:cNvPicPr>
          <p:nvPr/>
        </p:nvPicPr>
        <p:blipFill>
          <a:blip r:embed="rId3"/>
          <a:srcRect/>
          <a:stretch>
            <a:fillRect/>
          </a:stretch>
        </p:blipFill>
        <p:spPr bwMode="auto">
          <a:xfrm>
            <a:off x="2124075" y="2565400"/>
            <a:ext cx="4824413" cy="3763963"/>
          </a:xfrm>
          <a:prstGeom prst="rect">
            <a:avLst/>
          </a:prstGeom>
          <a:noFill/>
          <a:ln w="9525">
            <a:noFill/>
            <a:miter lim="800000"/>
            <a:headEnd/>
            <a:tailEnd/>
          </a:ln>
        </p:spPr>
      </p:pic>
    </p:spTree>
  </p:cSld>
  <p:clrMapOvr>
    <a:masterClrMapping/>
  </p:clrMapOvr>
  <p:transition>
    <p:circl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5" name="3 Imagen" descr="http://www.diaadia.com.ar/files/nota_periodistica/redes.jpg"/>
          <p:cNvPicPr>
            <a:picLocks noChangeAspect="1" noChangeArrowheads="1"/>
          </p:cNvPicPr>
          <p:nvPr/>
        </p:nvPicPr>
        <p:blipFill>
          <a:blip r:embed="rId2"/>
          <a:srcRect/>
          <a:stretch>
            <a:fillRect/>
          </a:stretch>
        </p:blipFill>
        <p:spPr bwMode="auto">
          <a:xfrm>
            <a:off x="1692275" y="2997200"/>
            <a:ext cx="6119813" cy="3538538"/>
          </a:xfrm>
          <a:prstGeom prst="rect">
            <a:avLst/>
          </a:prstGeom>
          <a:noFill/>
          <a:ln w="9525">
            <a:noFill/>
            <a:miter lim="800000"/>
            <a:headEnd/>
            <a:tailEnd/>
          </a:ln>
        </p:spPr>
      </p:pic>
      <p:sp>
        <p:nvSpPr>
          <p:cNvPr id="3076" name="Text Box 4"/>
          <p:cNvSpPr txBox="1">
            <a:spLocks noChangeArrowheads="1"/>
          </p:cNvSpPr>
          <p:nvPr/>
        </p:nvSpPr>
        <p:spPr bwMode="auto">
          <a:xfrm>
            <a:off x="611560" y="548680"/>
            <a:ext cx="7720012" cy="923330"/>
          </a:xfrm>
          <a:prstGeom prst="rect">
            <a:avLst/>
          </a:prstGeom>
          <a:noFill/>
          <a:ln w="9525">
            <a:noFill/>
            <a:miter lim="800000"/>
            <a:headEnd/>
            <a:tailEnd/>
          </a:ln>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50000"/>
              </a:spcBef>
              <a:defRPr/>
            </a:pPr>
            <a:r>
              <a:rPr lang="es-E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cs typeface="+mn-cs"/>
              </a:rPr>
              <a:t>INTRODUCCIÓN</a:t>
            </a:r>
          </a:p>
        </p:txBody>
      </p:sp>
      <p:sp>
        <p:nvSpPr>
          <p:cNvPr id="2" name="CuadroTexto 1">
            <a:extLst>
              <a:ext uri="{FF2B5EF4-FFF2-40B4-BE49-F238E27FC236}">
                <a16:creationId xmlns:a16="http://schemas.microsoft.com/office/drawing/2014/main" id="{9EB3BA75-C194-4337-BA0F-093396B62C1E}"/>
              </a:ext>
            </a:extLst>
          </p:cNvPr>
          <p:cNvSpPr txBox="1"/>
          <p:nvPr/>
        </p:nvSpPr>
        <p:spPr>
          <a:xfrm>
            <a:off x="1475656" y="1824753"/>
            <a:ext cx="7272808" cy="461665"/>
          </a:xfrm>
          <a:prstGeom prst="rect">
            <a:avLst/>
          </a:prstGeom>
          <a:noFill/>
        </p:spPr>
        <p:txBody>
          <a:bodyPr wrap="square" rtlCol="0">
            <a:spAutoFit/>
          </a:bodyPr>
          <a:lstStyle/>
          <a:p>
            <a:r>
              <a:rPr lang="es-MX" dirty="0">
                <a:hlinkClick r:id="rId3"/>
              </a:rPr>
              <a:t>https://www.youtube.com/watch?v=VPgG_eNqjnA</a:t>
            </a:r>
            <a:endParaRPr lang="es-MX" dirty="0"/>
          </a:p>
        </p:txBody>
      </p:sp>
    </p:spTree>
  </p:cSld>
  <p:clrMapOvr>
    <a:masterClrMapping/>
  </p:clrMapOvr>
  <p:transition>
    <p:pull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Rectángulo"/>
          <p:cNvSpPr>
            <a:spLocks noChangeArrowheads="1"/>
          </p:cNvSpPr>
          <p:nvPr/>
        </p:nvSpPr>
        <p:spPr bwMode="auto">
          <a:xfrm>
            <a:off x="611188" y="908050"/>
            <a:ext cx="7993062" cy="5937250"/>
          </a:xfrm>
          <a:prstGeom prst="rect">
            <a:avLst/>
          </a:prstGeom>
          <a:noFill/>
          <a:ln w="9525">
            <a:noFill/>
            <a:miter lim="800000"/>
            <a:headEnd/>
            <a:tailEnd/>
          </a:ln>
        </p:spPr>
        <p:txBody>
          <a:bodyPr>
            <a:spAutoFit/>
          </a:bodyPr>
          <a:lstStyle/>
          <a:p>
            <a:pPr>
              <a:spcBef>
                <a:spcPct val="50000"/>
              </a:spcBef>
            </a:pPr>
            <a:r>
              <a:rPr lang="es-ES">
                <a:latin typeface="Comic Sans MS" pitchFamily="66" charset="0"/>
              </a:rPr>
              <a:t>	Las Redes Sociales son bastante útiles ya que nos permiten ampliar nuestro círculo social y permite tener la posibilidad de crear nuevas amistades, poseer nuevos contactos y establecer lazos tanto del tipo afectivo como también, para oportunidades laborales.</a:t>
            </a:r>
          </a:p>
          <a:p>
            <a:pPr>
              <a:spcBef>
                <a:spcPct val="50000"/>
              </a:spcBef>
            </a:pPr>
            <a:r>
              <a:rPr lang="es-ES">
                <a:latin typeface="Comic Sans MS" pitchFamily="66" charset="0"/>
              </a:rPr>
              <a:t>Por otro lado, al ser parte de estas redes debemos utilizarlas de manera prudente y responsable, puesto que muchas personas tendrán acceso a nuestra información personal, lo que puede provocar una mala utilización de esta, perjudicando nuestra identidad  e integridad.</a:t>
            </a:r>
          </a:p>
          <a:p>
            <a:pPr>
              <a:spcBef>
                <a:spcPct val="50000"/>
              </a:spcBef>
            </a:pPr>
            <a:endParaRPr lang="es-ES">
              <a:latin typeface="Comic Sans MS" pitchFamily="66" charset="0"/>
            </a:endParaRPr>
          </a:p>
          <a:p>
            <a:pPr>
              <a:spcBef>
                <a:spcPct val="50000"/>
              </a:spcBef>
            </a:pPr>
            <a:endParaRPr lang="es-ES" sz="2800">
              <a:latin typeface="Comic Sans MS" pitchFamily="66" charset="0"/>
            </a:endParaRPr>
          </a:p>
          <a:p>
            <a:pPr>
              <a:spcBef>
                <a:spcPct val="50000"/>
              </a:spcBef>
            </a:pPr>
            <a:endParaRPr lang="es-ES" sz="2000">
              <a:latin typeface="Comic Sans MS" pitchFamily="66" charset="0"/>
            </a:endParaRPr>
          </a:p>
        </p:txBody>
      </p:sp>
    </p:spTree>
  </p:cSld>
  <p:clrMapOvr>
    <a:masterClrMapping/>
  </p:clrMapOvr>
  <p:transition>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4475A85-8779-44D4-8BE2-0523208AEE29}"/>
              </a:ext>
            </a:extLst>
          </p:cNvPr>
          <p:cNvSpPr txBox="1"/>
          <p:nvPr/>
        </p:nvSpPr>
        <p:spPr>
          <a:xfrm>
            <a:off x="1187624" y="3198167"/>
            <a:ext cx="6768752" cy="461665"/>
          </a:xfrm>
          <a:prstGeom prst="rect">
            <a:avLst/>
          </a:prstGeom>
          <a:noFill/>
        </p:spPr>
        <p:txBody>
          <a:bodyPr wrap="square" rtlCol="0">
            <a:spAutoFit/>
          </a:bodyPr>
          <a:lstStyle/>
          <a:p>
            <a:r>
              <a:rPr lang="es-MX" dirty="0"/>
              <a:t>https://www.youtube.com/watch?v=6K0wtyDl2u4</a:t>
            </a:r>
          </a:p>
        </p:txBody>
      </p:sp>
      <p:sp>
        <p:nvSpPr>
          <p:cNvPr id="3" name="Text Box 2">
            <a:extLst>
              <a:ext uri="{FF2B5EF4-FFF2-40B4-BE49-F238E27FC236}">
                <a16:creationId xmlns:a16="http://schemas.microsoft.com/office/drawing/2014/main" id="{884AD3C8-CD74-4888-92DE-EF2605A9EF62}"/>
              </a:ext>
            </a:extLst>
          </p:cNvPr>
          <p:cNvSpPr txBox="1">
            <a:spLocks noChangeArrowheads="1"/>
          </p:cNvSpPr>
          <p:nvPr/>
        </p:nvSpPr>
        <p:spPr bwMode="auto">
          <a:xfrm>
            <a:off x="107504" y="1340768"/>
            <a:ext cx="8382000" cy="923330"/>
          </a:xfrm>
          <a:prstGeom prst="rect">
            <a:avLst/>
          </a:prstGeom>
          <a:noFill/>
          <a:ln w="9525">
            <a:noFill/>
            <a:miter lim="800000"/>
            <a:headEnd/>
            <a:tailEnd/>
          </a:ln>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50000"/>
              </a:spcBef>
              <a:defRPr/>
            </a:pPr>
            <a:r>
              <a:rPr lang="es-E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cs typeface="+mn-cs"/>
              </a:rPr>
              <a:t>Video de reflexión </a:t>
            </a:r>
          </a:p>
        </p:txBody>
      </p:sp>
    </p:spTree>
    <p:extLst>
      <p:ext uri="{BB962C8B-B14F-4D97-AF65-F5344CB8AC3E}">
        <p14:creationId xmlns:p14="http://schemas.microsoft.com/office/powerpoint/2010/main" val="25451393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bwMode="auto">
          <a:xfrm>
            <a:off x="323850" y="0"/>
            <a:ext cx="8362950" cy="1052513"/>
          </a:xfrm>
          <a:noFill/>
        </p:spPr>
        <p:txBody>
          <a:bodyPr wrap="square" lIns="91440" tIns="45720" rIns="91440" bIns="45720" numCol="1" anchorCtr="0" compatLnSpc="1">
            <a:prstTxWarp prst="textNoShape">
              <a:avLst/>
            </a:prstTxWarp>
          </a:bodyPr>
          <a:lstStyle/>
          <a:p>
            <a:r>
              <a:rPr lang="es-MX" sz="2800" cap="none" dirty="0"/>
              <a:t>ACTIVIDAD 2: </a:t>
            </a:r>
            <a:r>
              <a:rPr lang="es-MX" sz="1800" cap="none" dirty="0"/>
              <a:t>CONTESTA LAS SIGUIENTES PREGUNTAS</a:t>
            </a:r>
            <a:endParaRPr lang="es-ES" sz="1800" cap="none" dirty="0"/>
          </a:p>
        </p:txBody>
      </p:sp>
      <p:sp>
        <p:nvSpPr>
          <p:cNvPr id="46083" name="Rectangle 3"/>
          <p:cNvSpPr>
            <a:spLocks noGrp="1"/>
          </p:cNvSpPr>
          <p:nvPr>
            <p:ph type="body" idx="1"/>
          </p:nvPr>
        </p:nvSpPr>
        <p:spPr>
          <a:xfrm>
            <a:off x="539750" y="1341438"/>
            <a:ext cx="8353425" cy="5111750"/>
          </a:xfrm>
        </p:spPr>
        <p:txBody>
          <a:bodyPr/>
          <a:lstStyle/>
          <a:p>
            <a:pPr>
              <a:lnSpc>
                <a:spcPct val="80000"/>
              </a:lnSpc>
            </a:pPr>
            <a:r>
              <a:rPr lang="es-MX" sz="1600"/>
              <a:t>¿Menciona 5 ventajas que tiene las redes sociales en tu vida?</a:t>
            </a:r>
          </a:p>
          <a:p>
            <a:pPr>
              <a:lnSpc>
                <a:spcPct val="80000"/>
              </a:lnSpc>
            </a:pPr>
            <a:endParaRPr lang="es-MX" sz="1600"/>
          </a:p>
          <a:p>
            <a:pPr>
              <a:lnSpc>
                <a:spcPct val="80000"/>
              </a:lnSpc>
            </a:pPr>
            <a:r>
              <a:rPr lang="es-MX" sz="1600"/>
              <a:t>¿Menciona 5 desventajas que las redes sociales?</a:t>
            </a:r>
          </a:p>
          <a:p>
            <a:pPr>
              <a:lnSpc>
                <a:spcPct val="80000"/>
              </a:lnSpc>
            </a:pPr>
            <a:endParaRPr lang="es-MX" sz="1600"/>
          </a:p>
          <a:p>
            <a:pPr>
              <a:lnSpc>
                <a:spcPct val="80000"/>
              </a:lnSpc>
            </a:pPr>
            <a:r>
              <a:rPr lang="es-MX" sz="1600"/>
              <a:t>¿Como han cambiado las redes sociales en tu vida?</a:t>
            </a:r>
          </a:p>
          <a:p>
            <a:pPr>
              <a:lnSpc>
                <a:spcPct val="80000"/>
              </a:lnSpc>
            </a:pPr>
            <a:endParaRPr lang="es-MX" sz="1600"/>
          </a:p>
          <a:p>
            <a:pPr>
              <a:lnSpc>
                <a:spcPct val="80000"/>
              </a:lnSpc>
            </a:pPr>
            <a:r>
              <a:rPr lang="es-MX" sz="1600"/>
              <a:t>¿Pueden las redes sociales aislar a la personas que no estén conectadas?</a:t>
            </a:r>
          </a:p>
          <a:p>
            <a:pPr>
              <a:lnSpc>
                <a:spcPct val="80000"/>
              </a:lnSpc>
            </a:pPr>
            <a:endParaRPr lang="es-MX" sz="1600"/>
          </a:p>
          <a:p>
            <a:pPr>
              <a:lnSpc>
                <a:spcPct val="80000"/>
              </a:lnSpc>
            </a:pPr>
            <a:r>
              <a:rPr lang="es-MX" sz="1600"/>
              <a:t>¿que red social usas con mas frecuencia? </a:t>
            </a:r>
          </a:p>
          <a:p>
            <a:pPr>
              <a:lnSpc>
                <a:spcPct val="80000"/>
              </a:lnSpc>
            </a:pPr>
            <a:endParaRPr lang="es-MX" sz="1600"/>
          </a:p>
          <a:p>
            <a:pPr>
              <a:lnSpc>
                <a:spcPct val="80000"/>
              </a:lnSpc>
            </a:pPr>
            <a:r>
              <a:rPr lang="es-MX" sz="1600"/>
              <a:t>¿Que uso le das principalmente a las redes sociales?</a:t>
            </a:r>
          </a:p>
          <a:p>
            <a:pPr>
              <a:lnSpc>
                <a:spcPct val="80000"/>
              </a:lnSpc>
            </a:pPr>
            <a:endParaRPr lang="es-MX" sz="1600"/>
          </a:p>
          <a:p>
            <a:pPr>
              <a:lnSpc>
                <a:spcPct val="80000"/>
              </a:lnSpc>
            </a:pPr>
            <a:r>
              <a:rPr lang="es-MX" sz="1600"/>
              <a:t>¿Cree que las redes sociales son seguras si/no y porque?</a:t>
            </a:r>
          </a:p>
          <a:p>
            <a:pPr>
              <a:lnSpc>
                <a:spcPct val="80000"/>
              </a:lnSpc>
            </a:pPr>
            <a:endParaRPr lang="es-MX" sz="1600"/>
          </a:p>
          <a:p>
            <a:pPr>
              <a:lnSpc>
                <a:spcPct val="80000"/>
              </a:lnSpc>
            </a:pPr>
            <a:r>
              <a:rPr lang="es-MX" sz="1600"/>
              <a:t>¿Conoce las precauciones básicas de seguridad en las redes sociales si/no y porque? </a:t>
            </a:r>
          </a:p>
          <a:p>
            <a:pPr>
              <a:lnSpc>
                <a:spcPct val="80000"/>
              </a:lnSpc>
            </a:pPr>
            <a:endParaRPr lang="es-MX" sz="1600"/>
          </a:p>
          <a:p>
            <a:pPr>
              <a:lnSpc>
                <a:spcPct val="80000"/>
              </a:lnSpc>
            </a:pPr>
            <a:r>
              <a:rPr lang="es-MX" sz="1600"/>
              <a:t>¿Considera importante las redes sociales, en las relaciones sociales de hoy en día si/no y porque? </a:t>
            </a:r>
          </a:p>
          <a:p>
            <a:pPr>
              <a:lnSpc>
                <a:spcPct val="80000"/>
              </a:lnSpc>
            </a:pPr>
            <a:endParaRPr lang="es-MX" sz="1600"/>
          </a:p>
          <a:p>
            <a:pPr>
              <a:lnSpc>
                <a:spcPct val="80000"/>
              </a:lnSpc>
            </a:pPr>
            <a:endParaRPr lang="es-ES" sz="160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bwMode="auto">
          <a:xfrm>
            <a:off x="468313" y="260350"/>
            <a:ext cx="7467600" cy="1143000"/>
          </a:xfrm>
          <a:noFill/>
        </p:spPr>
        <p:txBody>
          <a:bodyPr wrap="square" lIns="91440" tIns="45720" rIns="91440" bIns="45720" numCol="1" anchorCtr="0" compatLnSpc="1">
            <a:prstTxWarp prst="textNoShape">
              <a:avLst/>
            </a:prstTxWarp>
          </a:bodyPr>
          <a:lstStyle/>
          <a:p>
            <a:r>
              <a:rPr lang="es-MX" sz="3600" cap="none" dirty="0"/>
              <a:t>ACTIVIDAD 3</a:t>
            </a:r>
            <a:endParaRPr lang="es-ES" sz="3600" cap="none" dirty="0"/>
          </a:p>
        </p:txBody>
      </p:sp>
      <p:sp>
        <p:nvSpPr>
          <p:cNvPr id="45059" name="Rectangle 3"/>
          <p:cNvSpPr>
            <a:spLocks noGrp="1"/>
          </p:cNvSpPr>
          <p:nvPr>
            <p:ph type="body" idx="1"/>
          </p:nvPr>
        </p:nvSpPr>
        <p:spPr/>
        <p:txBody>
          <a:bodyPr/>
          <a:lstStyle/>
          <a:p>
            <a:endParaRPr lang="es-MX" dirty="0"/>
          </a:p>
          <a:p>
            <a:endParaRPr lang="es-MX" dirty="0"/>
          </a:p>
          <a:p>
            <a:pPr>
              <a:buFont typeface="Wingdings" pitchFamily="2" charset="2"/>
              <a:buNone/>
            </a:pPr>
            <a:endParaRPr lang="es-MX" dirty="0"/>
          </a:p>
          <a:p>
            <a:r>
              <a:rPr lang="es-MX" dirty="0"/>
              <a:t>Realiza un mapa mental de las redes sociales.</a:t>
            </a:r>
          </a:p>
          <a:p>
            <a:endParaRPr lang="es-MX" dirty="0"/>
          </a:p>
          <a:p>
            <a:r>
              <a:rPr lang="es-MX" dirty="0"/>
              <a:t>Escribe tus conclusiones del tema.</a:t>
            </a:r>
          </a:p>
          <a:p>
            <a:pPr marL="0" indent="0">
              <a:buNone/>
            </a:pPr>
            <a:endParaRPr lang="es-MX" dirty="0"/>
          </a:p>
          <a:p>
            <a:endParaRPr lang="es-ES"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bwMode="auto">
          <a:xfrm>
            <a:off x="247992" y="425450"/>
            <a:ext cx="8244408" cy="584200"/>
          </a:xfrm>
          <a:noFill/>
        </p:spPr>
        <p:txBody>
          <a:bodyPr wrap="square" lIns="91440" tIns="45720" rIns="91440" bIns="45720" numCol="1" anchorCtr="0" compatLnSpc="1">
            <a:prstTxWarp prst="textNoShape">
              <a:avLst/>
            </a:prstTxWarp>
            <a:noAutofit/>
          </a:bodyPr>
          <a:lstStyle/>
          <a:p>
            <a:r>
              <a:rPr lang="es-MX" sz="2000" cap="none" dirty="0"/>
              <a:t>IDENTIFICA OTRAS 5 REDES SOCIALES QUE NO SE VIERON EN LA PRACTICA.</a:t>
            </a:r>
            <a:endParaRPr lang="es-ES" sz="2000" cap="none" dirty="0"/>
          </a:p>
        </p:txBody>
      </p:sp>
      <p:pic>
        <p:nvPicPr>
          <p:cNvPr id="44037" name="Picture 5" descr="Iconos-de-redes-sociales"/>
          <p:cNvPicPr>
            <a:picLocks noChangeAspect="1" noChangeArrowheads="1"/>
          </p:cNvPicPr>
          <p:nvPr/>
        </p:nvPicPr>
        <p:blipFill>
          <a:blip r:embed="rId2"/>
          <a:srcRect/>
          <a:stretch>
            <a:fillRect/>
          </a:stretch>
        </p:blipFill>
        <p:spPr bwMode="auto">
          <a:xfrm>
            <a:off x="611188" y="1196975"/>
            <a:ext cx="5219700" cy="2447925"/>
          </a:xfrm>
          <a:prstGeom prst="rect">
            <a:avLst/>
          </a:prstGeom>
          <a:noFill/>
        </p:spPr>
      </p:pic>
      <p:pic>
        <p:nvPicPr>
          <p:cNvPr id="44039" name="Picture 7" descr="Las-Redes-Sociales"/>
          <p:cNvPicPr>
            <a:picLocks noChangeAspect="1" noChangeArrowheads="1"/>
          </p:cNvPicPr>
          <p:nvPr/>
        </p:nvPicPr>
        <p:blipFill>
          <a:blip r:embed="rId3"/>
          <a:srcRect/>
          <a:stretch>
            <a:fillRect/>
          </a:stretch>
        </p:blipFill>
        <p:spPr bwMode="auto">
          <a:xfrm>
            <a:off x="5848008" y="850900"/>
            <a:ext cx="3048000" cy="3048000"/>
          </a:xfrm>
          <a:prstGeom prst="rect">
            <a:avLst/>
          </a:prstGeom>
          <a:noFill/>
        </p:spPr>
      </p:pic>
      <p:pic>
        <p:nvPicPr>
          <p:cNvPr id="44041" name="Picture 9" descr="redes-sociales"/>
          <p:cNvPicPr>
            <a:picLocks noChangeAspect="1" noChangeArrowheads="1"/>
          </p:cNvPicPr>
          <p:nvPr/>
        </p:nvPicPr>
        <p:blipFill>
          <a:blip r:embed="rId4" cstate="print"/>
          <a:srcRect/>
          <a:stretch>
            <a:fillRect/>
          </a:stretch>
        </p:blipFill>
        <p:spPr bwMode="auto">
          <a:xfrm>
            <a:off x="0" y="3676650"/>
            <a:ext cx="4248150" cy="3181350"/>
          </a:xfrm>
          <a:prstGeom prst="rect">
            <a:avLst/>
          </a:prstGeom>
          <a:noFill/>
        </p:spPr>
      </p:pic>
      <p:pic>
        <p:nvPicPr>
          <p:cNvPr id="44043" name="Picture 11" descr="iconos-redes-sociales"/>
          <p:cNvPicPr>
            <a:picLocks noChangeAspect="1" noChangeArrowheads="1"/>
          </p:cNvPicPr>
          <p:nvPr/>
        </p:nvPicPr>
        <p:blipFill>
          <a:blip r:embed="rId5"/>
          <a:srcRect/>
          <a:stretch>
            <a:fillRect/>
          </a:stretch>
        </p:blipFill>
        <p:spPr bwMode="auto">
          <a:xfrm>
            <a:off x="4140200" y="3676650"/>
            <a:ext cx="5003800" cy="3181350"/>
          </a:xfrm>
          <a:prstGeom prst="rect">
            <a:avLst/>
          </a:prstGeom>
          <a:noFill/>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6"/>
          <p:cNvSpPr>
            <a:spLocks noChangeArrowheads="1"/>
          </p:cNvSpPr>
          <p:nvPr/>
        </p:nvSpPr>
        <p:spPr bwMode="auto">
          <a:xfrm>
            <a:off x="539750" y="765175"/>
            <a:ext cx="4103688" cy="5508625"/>
          </a:xfrm>
          <a:prstGeom prst="rect">
            <a:avLst/>
          </a:prstGeom>
          <a:noFill/>
          <a:ln w="9525">
            <a:noFill/>
            <a:miter lim="800000"/>
            <a:headEnd/>
            <a:tailEnd/>
          </a:ln>
        </p:spPr>
        <p:txBody>
          <a:bodyPr>
            <a:spAutoFit/>
          </a:bodyPr>
          <a:lstStyle/>
          <a:p>
            <a:pPr>
              <a:spcBef>
                <a:spcPct val="50000"/>
              </a:spcBef>
            </a:pPr>
            <a:r>
              <a:rPr lang="es-ES" sz="3200">
                <a:latin typeface="Comic Sans MS" pitchFamily="66" charset="0"/>
              </a:rPr>
              <a:t>    Las redes sociales en Internet han ganado su lugar de una manera vertiginosa convirtiéndose en promisorios negocios para empresas y sobretodo en lugares para encuentros humanos. </a:t>
            </a:r>
          </a:p>
        </p:txBody>
      </p:sp>
      <p:pic>
        <p:nvPicPr>
          <p:cNvPr id="17410" name="8 Imagen" descr="http://dsdconsulting.files.wordpress.com/2009/12/redes-sociales.jpg"/>
          <p:cNvPicPr>
            <a:picLocks noChangeAspect="1" noChangeArrowheads="1"/>
          </p:cNvPicPr>
          <p:nvPr/>
        </p:nvPicPr>
        <p:blipFill>
          <a:blip r:embed="rId2"/>
          <a:srcRect/>
          <a:stretch>
            <a:fillRect/>
          </a:stretch>
        </p:blipFill>
        <p:spPr bwMode="auto">
          <a:xfrm>
            <a:off x="5148263" y="2349500"/>
            <a:ext cx="3419475" cy="3140075"/>
          </a:xfrm>
          <a:prstGeom prst="rect">
            <a:avLst/>
          </a:prstGeom>
          <a:noFill/>
          <a:ln w="9525">
            <a:noFill/>
            <a:miter lim="800000"/>
            <a:headEnd/>
            <a:tailEnd/>
          </a:ln>
        </p:spPr>
      </p:pic>
    </p:spTree>
  </p:cSld>
  <p:clrMapOvr>
    <a:masterClrMapping/>
  </p:clrMapOvr>
  <p:transition>
    <p:pull dir="ld"/>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3" name="Picture 5" descr="G:\images.jpg"/>
          <p:cNvPicPr>
            <a:picLocks noChangeAspect="1" noChangeArrowheads="1"/>
          </p:cNvPicPr>
          <p:nvPr/>
        </p:nvPicPr>
        <p:blipFill>
          <a:blip r:embed="rId2"/>
          <a:srcRect/>
          <a:stretch>
            <a:fillRect/>
          </a:stretch>
        </p:blipFill>
        <p:spPr bwMode="auto">
          <a:xfrm>
            <a:off x="1331913" y="2163763"/>
            <a:ext cx="7056437" cy="4694237"/>
          </a:xfrm>
          <a:prstGeom prst="rect">
            <a:avLst/>
          </a:prstGeom>
          <a:noFill/>
          <a:ln w="9525">
            <a:noFill/>
            <a:miter lim="800000"/>
            <a:headEnd/>
            <a:tailEnd/>
          </a:ln>
        </p:spPr>
      </p:pic>
      <p:sp>
        <p:nvSpPr>
          <p:cNvPr id="5122" name="Rectangle 2"/>
          <p:cNvSpPr>
            <a:spLocks noChangeArrowheads="1"/>
          </p:cNvSpPr>
          <p:nvPr/>
        </p:nvSpPr>
        <p:spPr bwMode="auto">
          <a:xfrm>
            <a:off x="1763688" y="1628800"/>
            <a:ext cx="6120680" cy="1015663"/>
          </a:xfrm>
          <a:prstGeom prst="rect">
            <a:avLst/>
          </a:prstGeom>
          <a:noFill/>
          <a:ln w="9525">
            <a:noFill/>
            <a:miter lim="800000"/>
            <a:headEnd/>
            <a:tailEnd/>
          </a:ln>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spcBef>
                <a:spcPct val="50000"/>
              </a:spcBef>
              <a:defRPr/>
            </a:pPr>
            <a:r>
              <a:rPr lang="es-ES" sz="6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cs typeface="+mn-cs"/>
              </a:rPr>
              <a:t> </a:t>
            </a:r>
            <a:r>
              <a:rPr lang="es-E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cs typeface="+mn-cs"/>
              </a:rPr>
              <a:t>DESCRIPCIÓN</a:t>
            </a:r>
          </a:p>
        </p:txBody>
      </p:sp>
      <p:sp>
        <p:nvSpPr>
          <p:cNvPr id="18436" name="Rectangle 11"/>
          <p:cNvSpPr>
            <a:spLocks noChangeArrowheads="1"/>
          </p:cNvSpPr>
          <p:nvPr/>
        </p:nvSpPr>
        <p:spPr bwMode="auto">
          <a:xfrm>
            <a:off x="2095500" y="2795588"/>
            <a:ext cx="9144000" cy="0"/>
          </a:xfrm>
          <a:prstGeom prst="rect">
            <a:avLst/>
          </a:prstGeom>
          <a:noFill/>
          <a:ln w="9525">
            <a:noFill/>
            <a:miter lim="800000"/>
            <a:headEnd/>
            <a:tailEnd/>
          </a:ln>
        </p:spPr>
        <p:txBody>
          <a:bodyPr>
            <a:spAutoFit/>
          </a:bodyPr>
          <a:lstStyle/>
          <a:p>
            <a:endParaRPr lang="es-CL"/>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ChangeArrowheads="1"/>
          </p:cNvSpPr>
          <p:nvPr/>
        </p:nvSpPr>
        <p:spPr bwMode="auto">
          <a:xfrm>
            <a:off x="971550" y="476250"/>
            <a:ext cx="6986588" cy="4473575"/>
          </a:xfrm>
          <a:prstGeom prst="rect">
            <a:avLst/>
          </a:prstGeom>
          <a:noFill/>
          <a:ln w="9525">
            <a:noFill/>
            <a:miter lim="800000"/>
            <a:headEnd/>
            <a:tailEnd/>
          </a:ln>
        </p:spPr>
        <p:txBody>
          <a:bodyPr anchor="ctr">
            <a:spAutoFit/>
          </a:bodyPr>
          <a:lstStyle/>
          <a:p>
            <a:pPr algn="just" eaLnBrk="0" hangingPunct="0"/>
            <a:r>
              <a:rPr lang="es-ES" sz="2800" dirty="0">
                <a:latin typeface="Comic Sans MS" pitchFamily="66" charset="0"/>
                <a:cs typeface="Times New Roman" pitchFamily="18" charset="0"/>
              </a:rPr>
              <a:t>	“Las Redes Sociales son formas de interacción social, definida como un intercambio dinámico entre personas, grupos e instituciones en contextos de complejidad. Un sistema abierto y en construcción permanente que involucra a conjuntos que se identifican en las mismas necesidades y problemáticas y que se organizan para potenciar sus recursos.</a:t>
            </a:r>
            <a:endParaRPr lang="es-ES" sz="2800" dirty="0">
              <a:latin typeface="Comic Sans MS" pitchFamily="66" charset="0"/>
            </a:endParaRPr>
          </a:p>
        </p:txBody>
      </p:sp>
      <p:pic>
        <p:nvPicPr>
          <p:cNvPr id="19458" name="Picture 4"/>
          <p:cNvPicPr>
            <a:picLocks noChangeAspect="1" noChangeArrowheads="1"/>
          </p:cNvPicPr>
          <p:nvPr/>
        </p:nvPicPr>
        <p:blipFill>
          <a:blip r:embed="rId2"/>
          <a:srcRect l="-398" b="50000"/>
          <a:stretch>
            <a:fillRect/>
          </a:stretch>
        </p:blipFill>
        <p:spPr bwMode="auto">
          <a:xfrm>
            <a:off x="1476375" y="5084763"/>
            <a:ext cx="5737225" cy="1524000"/>
          </a:xfrm>
          <a:prstGeom prst="rect">
            <a:avLst/>
          </a:prstGeom>
          <a:noFill/>
          <a:ln w="9525">
            <a:noFill/>
            <a:miter lim="800000"/>
            <a:headEnd/>
            <a:tailEnd/>
          </a:ln>
        </p:spPr>
      </p:pic>
    </p:spTree>
  </p:cSld>
  <p:clrMapOvr>
    <a:masterClrMapping/>
  </p:clrMapOvr>
  <p:transition>
    <p:pull dir="lu"/>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1" name="3 Imagen" descr="http://1.bp.blogspot.com/_2B5kAA9_oVA/SsQUnWkJrUI/AAAAAAAAAAk/h6Tj0-y30Kk/s400/TIPOS+DE+REDES+SOCIALES.jpg"/>
          <p:cNvPicPr>
            <a:picLocks noChangeAspect="1" noChangeArrowheads="1"/>
          </p:cNvPicPr>
          <p:nvPr/>
        </p:nvPicPr>
        <p:blipFill>
          <a:blip r:embed="rId2"/>
          <a:srcRect/>
          <a:stretch>
            <a:fillRect/>
          </a:stretch>
        </p:blipFill>
        <p:spPr bwMode="auto">
          <a:xfrm>
            <a:off x="323850" y="1125538"/>
            <a:ext cx="8496300" cy="5327650"/>
          </a:xfrm>
          <a:prstGeom prst="rect">
            <a:avLst/>
          </a:prstGeom>
          <a:noFill/>
          <a:ln w="9525">
            <a:noFill/>
            <a:miter lim="800000"/>
            <a:headEnd/>
            <a:tailEnd/>
          </a:ln>
        </p:spPr>
      </p:pic>
      <p:sp>
        <p:nvSpPr>
          <p:cNvPr id="7172" name="Rectangle 4"/>
          <p:cNvSpPr>
            <a:spLocks noChangeArrowheads="1"/>
          </p:cNvSpPr>
          <p:nvPr/>
        </p:nvSpPr>
        <p:spPr bwMode="auto">
          <a:xfrm>
            <a:off x="1524869" y="214337"/>
            <a:ext cx="6490319" cy="923330"/>
          </a:xfrm>
          <a:prstGeom prst="rect">
            <a:avLst/>
          </a:prstGeom>
          <a:noFill/>
          <a:ln w="9525">
            <a:noFill/>
            <a:miter lim="800000"/>
            <a:headEnd/>
            <a:tailEnd/>
          </a:ln>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spcBef>
                <a:spcPct val="50000"/>
              </a:spcBef>
              <a:defRPr/>
            </a:pPr>
            <a:r>
              <a:rPr lang="es-E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cs typeface="+mn-cs"/>
              </a:rPr>
              <a:t>CLASIFICACIÓN</a:t>
            </a:r>
          </a:p>
        </p:txBody>
      </p:sp>
    </p:spTree>
  </p:cSld>
  <p:clrMapOvr>
    <a:masterClrMapping/>
  </p:clrMapOvr>
  <p:transition>
    <p:pull dir="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ChangeArrowheads="1"/>
          </p:cNvSpPr>
          <p:nvPr/>
        </p:nvSpPr>
        <p:spPr bwMode="auto">
          <a:xfrm>
            <a:off x="827088" y="-430213"/>
            <a:ext cx="7129462" cy="2676526"/>
          </a:xfrm>
          <a:prstGeom prst="rect">
            <a:avLst/>
          </a:prstGeom>
          <a:noFill/>
          <a:ln w="9525">
            <a:noFill/>
            <a:miter lim="800000"/>
            <a:headEnd/>
            <a:tailEnd/>
          </a:ln>
        </p:spPr>
        <p:txBody>
          <a:bodyPr anchor="ctr">
            <a:spAutoFit/>
          </a:bodyPr>
          <a:lstStyle/>
          <a:p>
            <a:pPr eaLnBrk="0" hangingPunct="0">
              <a:tabLst>
                <a:tab pos="457200" algn="l"/>
              </a:tabLst>
            </a:pPr>
            <a:endParaRPr lang="es-ES" sz="2800">
              <a:solidFill>
                <a:srgbClr val="333333"/>
              </a:solidFill>
              <a:latin typeface="Comic Sans MS" pitchFamily="66" charset="0"/>
              <a:ea typeface="Times New Roman" pitchFamily="18" charset="0"/>
              <a:cs typeface="Tahoma" pitchFamily="34" charset="0"/>
            </a:endParaRPr>
          </a:p>
          <a:p>
            <a:pPr eaLnBrk="0" hangingPunct="0">
              <a:tabLst>
                <a:tab pos="457200" algn="l"/>
              </a:tabLst>
            </a:pPr>
            <a:endParaRPr lang="es-ES" sz="2800">
              <a:solidFill>
                <a:srgbClr val="333333"/>
              </a:solidFill>
              <a:latin typeface="Comic Sans MS" pitchFamily="66" charset="0"/>
              <a:ea typeface="Times New Roman" pitchFamily="18" charset="0"/>
              <a:cs typeface="Tahoma" pitchFamily="34" charset="0"/>
            </a:endParaRPr>
          </a:p>
          <a:p>
            <a:pPr eaLnBrk="0" hangingPunct="0">
              <a:tabLst>
                <a:tab pos="457200" algn="l"/>
              </a:tabLst>
            </a:pPr>
            <a:r>
              <a:rPr lang="es-ES" sz="2800">
                <a:solidFill>
                  <a:srgbClr val="333333"/>
                </a:solidFill>
                <a:latin typeface="Comic Sans MS" pitchFamily="66" charset="0"/>
                <a:ea typeface="Times New Roman" pitchFamily="18" charset="0"/>
                <a:cs typeface="Tahoma" pitchFamily="34" charset="0"/>
              </a:rPr>
              <a:t>Redes sociales hay fundamentalmente de dos tipos:</a:t>
            </a:r>
          </a:p>
          <a:p>
            <a:pPr eaLnBrk="0" hangingPunct="0">
              <a:tabLst>
                <a:tab pos="457200" algn="l"/>
              </a:tabLst>
            </a:pPr>
            <a:endParaRPr lang="es-ES" sz="2800">
              <a:latin typeface="Comic Sans MS" pitchFamily="66" charset="0"/>
              <a:ea typeface="Times New Roman" pitchFamily="18" charset="0"/>
              <a:cs typeface="Tahoma" pitchFamily="34" charset="0"/>
            </a:endParaRPr>
          </a:p>
          <a:p>
            <a:pPr eaLnBrk="0" hangingPunct="0">
              <a:tabLst>
                <a:tab pos="457200" algn="l"/>
              </a:tabLst>
            </a:pPr>
            <a:endParaRPr lang="es-CO" sz="2800" b="1">
              <a:solidFill>
                <a:srgbClr val="333333"/>
              </a:solidFill>
              <a:latin typeface="Comic Sans MS" pitchFamily="66" charset="0"/>
              <a:ea typeface="Times New Roman" pitchFamily="18" charset="0"/>
              <a:cs typeface="Tahoma" pitchFamily="34" charset="0"/>
            </a:endParaRPr>
          </a:p>
        </p:txBody>
      </p:sp>
      <p:graphicFrame>
        <p:nvGraphicFramePr>
          <p:cNvPr id="6" name="5 Diagrama"/>
          <p:cNvGraphicFramePr/>
          <p:nvPr/>
        </p:nvGraphicFramePr>
        <p:xfrm>
          <a:off x="891655" y="1601813"/>
          <a:ext cx="6912767"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468313" y="-461963"/>
            <a:ext cx="8135937" cy="3478213"/>
          </a:xfrm>
          <a:prstGeom prst="rect">
            <a:avLst/>
          </a:prstGeom>
          <a:noFill/>
          <a:ln w="9525">
            <a:noFill/>
            <a:miter lim="800000"/>
            <a:headEnd/>
            <a:tailEnd/>
          </a:ln>
        </p:spPr>
        <p:txBody>
          <a:bodyPr anchor="ctr">
            <a:spAutoFit/>
          </a:bodyPr>
          <a:lstStyle/>
          <a:p>
            <a:pPr eaLnBrk="0" hangingPunct="0">
              <a:buFontTx/>
              <a:buChar char="•"/>
              <a:tabLst>
                <a:tab pos="914400" algn="l"/>
              </a:tabLst>
            </a:pPr>
            <a:endParaRPr lang="es-CO" sz="2000">
              <a:solidFill>
                <a:srgbClr val="333333"/>
              </a:solidFill>
              <a:latin typeface="Comic Sans MS" pitchFamily="66" charset="0"/>
              <a:ea typeface="Times New Roman" pitchFamily="18" charset="0"/>
              <a:cs typeface="Tahoma" pitchFamily="34" charset="0"/>
            </a:endParaRPr>
          </a:p>
          <a:p>
            <a:pPr eaLnBrk="0" hangingPunct="0">
              <a:buFontTx/>
              <a:buChar char="•"/>
              <a:tabLst>
                <a:tab pos="914400" algn="l"/>
              </a:tabLst>
            </a:pPr>
            <a:endParaRPr lang="es-CO" sz="2000">
              <a:solidFill>
                <a:srgbClr val="333333"/>
              </a:solidFill>
              <a:latin typeface="Comic Sans MS" pitchFamily="66" charset="0"/>
              <a:ea typeface="Times New Roman" pitchFamily="18" charset="0"/>
              <a:cs typeface="Tahoma" pitchFamily="34" charset="0"/>
            </a:endParaRPr>
          </a:p>
          <a:p>
            <a:pPr eaLnBrk="0" hangingPunct="0">
              <a:buFontTx/>
              <a:buChar char="•"/>
              <a:tabLst>
                <a:tab pos="914400" algn="l"/>
              </a:tabLst>
            </a:pPr>
            <a:endParaRPr lang="es-CO" sz="2000">
              <a:solidFill>
                <a:srgbClr val="333333"/>
              </a:solidFill>
              <a:latin typeface="Comic Sans MS" pitchFamily="66" charset="0"/>
              <a:ea typeface="Times New Roman" pitchFamily="18" charset="0"/>
              <a:cs typeface="Tahoma" pitchFamily="34" charset="0"/>
            </a:endParaRPr>
          </a:p>
          <a:p>
            <a:pPr eaLnBrk="0" hangingPunct="0">
              <a:buFontTx/>
              <a:buChar char="•"/>
              <a:tabLst>
                <a:tab pos="914400" algn="l"/>
              </a:tabLst>
            </a:pPr>
            <a:r>
              <a:rPr lang="es-CO" sz="2000">
                <a:solidFill>
                  <a:srgbClr val="333333"/>
                </a:solidFill>
                <a:latin typeface="Comic Sans MS" pitchFamily="66" charset="0"/>
                <a:ea typeface="Times New Roman" pitchFamily="18" charset="0"/>
                <a:cs typeface="Tahoma" pitchFamily="34" charset="0"/>
              </a:rPr>
              <a:t>Las digitales son  muy reciente y se han convertido en el fenómeno mediático de mayor envergadura por ello usaremos la siguiente clasificación:</a:t>
            </a:r>
          </a:p>
          <a:p>
            <a:pPr eaLnBrk="0" hangingPunct="0">
              <a:tabLst>
                <a:tab pos="914400" algn="l"/>
              </a:tabLst>
            </a:pPr>
            <a:endParaRPr lang="es-CO" sz="2000">
              <a:solidFill>
                <a:srgbClr val="333333"/>
              </a:solidFill>
              <a:latin typeface="Comic Sans MS" pitchFamily="66" charset="0"/>
              <a:ea typeface="Times New Roman" pitchFamily="18" charset="0"/>
              <a:cs typeface="Tahoma" pitchFamily="34" charset="0"/>
            </a:endParaRPr>
          </a:p>
          <a:p>
            <a:pPr eaLnBrk="0" hangingPunct="0">
              <a:tabLst>
                <a:tab pos="914400" algn="l"/>
              </a:tabLst>
            </a:pPr>
            <a:r>
              <a:rPr lang="es-CO" sz="2000" b="1" u="sng">
                <a:solidFill>
                  <a:srgbClr val="333333"/>
                </a:solidFill>
                <a:latin typeface="Comic Sans MS" pitchFamily="66" charset="0"/>
                <a:ea typeface="Times New Roman" pitchFamily="18" charset="0"/>
                <a:cs typeface="Tahoma" pitchFamily="34" charset="0"/>
              </a:rPr>
              <a:t>Por su público objetivo y temática</a:t>
            </a:r>
            <a:endParaRPr lang="es-ES" sz="2000">
              <a:latin typeface="Comic Sans MS" pitchFamily="66" charset="0"/>
              <a:ea typeface="Times New Roman" pitchFamily="18" charset="0"/>
              <a:cs typeface="Tahoma" pitchFamily="34" charset="0"/>
            </a:endParaRPr>
          </a:p>
          <a:p>
            <a:pPr eaLnBrk="0" hangingPunct="0">
              <a:tabLst>
                <a:tab pos="914400" algn="l"/>
              </a:tabLst>
            </a:pPr>
            <a:endParaRPr lang="es-CO" sz="2000">
              <a:solidFill>
                <a:srgbClr val="333333"/>
              </a:solidFill>
              <a:latin typeface="Comic Sans MS" pitchFamily="66" charset="0"/>
              <a:ea typeface="Times New Roman" pitchFamily="18" charset="0"/>
              <a:cs typeface="Tahoma" pitchFamily="34" charset="0"/>
            </a:endParaRPr>
          </a:p>
          <a:p>
            <a:pPr eaLnBrk="0" hangingPunct="0">
              <a:tabLst>
                <a:tab pos="914400" algn="l"/>
              </a:tabLst>
            </a:pPr>
            <a:endParaRPr lang="es-CO" sz="2000">
              <a:solidFill>
                <a:srgbClr val="333333"/>
              </a:solidFill>
              <a:latin typeface="Comic Sans MS" pitchFamily="66" charset="0"/>
              <a:ea typeface="Times New Roman" pitchFamily="18" charset="0"/>
              <a:cs typeface="Tahoma" pitchFamily="34" charset="0"/>
            </a:endParaRPr>
          </a:p>
          <a:p>
            <a:pPr eaLnBrk="0" hangingPunct="0">
              <a:tabLst>
                <a:tab pos="914400" algn="l"/>
              </a:tabLst>
            </a:pPr>
            <a:endParaRPr lang="es-CO" sz="2000">
              <a:latin typeface="Comic Sans MS" pitchFamily="66" charset="0"/>
              <a:ea typeface="Times New Roman" pitchFamily="18" charset="0"/>
              <a:cs typeface="Tahoma" pitchFamily="34" charset="0"/>
            </a:endParaRPr>
          </a:p>
        </p:txBody>
      </p:sp>
      <p:graphicFrame>
        <p:nvGraphicFramePr>
          <p:cNvPr id="5" name="4 Diagrama"/>
          <p:cNvGraphicFramePr/>
          <p:nvPr>
            <p:extLst>
              <p:ext uri="{D42A27DB-BD31-4B8C-83A1-F6EECF244321}">
                <p14:modId xmlns:p14="http://schemas.microsoft.com/office/powerpoint/2010/main" val="3089969744"/>
              </p:ext>
            </p:extLst>
          </p:nvPr>
        </p:nvGraphicFramePr>
        <p:xfrm>
          <a:off x="611560" y="1628800"/>
          <a:ext cx="7704856"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zoom dir="in"/>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323850" y="589032"/>
            <a:ext cx="7993063" cy="5632311"/>
          </a:xfrm>
          <a:prstGeom prst="rect">
            <a:avLst/>
          </a:prstGeom>
          <a:noFill/>
          <a:ln w="9525">
            <a:noFill/>
            <a:miter lim="800000"/>
            <a:headEnd/>
            <a:tailEnd/>
          </a:ln>
        </p:spPr>
        <p:txBody>
          <a:bodyPr anchor="ctr">
            <a:spAutoFit/>
          </a:bodyPr>
          <a:lstStyle/>
          <a:p>
            <a:pPr lvl="2" eaLnBrk="0" hangingPunct="0">
              <a:buFont typeface="Courier New" pitchFamily="49" charset="0"/>
              <a:buChar char="o"/>
              <a:tabLst>
                <a:tab pos="1371600" algn="l"/>
              </a:tabLst>
            </a:pPr>
            <a:r>
              <a:rPr lang="es-CO" b="1" i="1" dirty="0">
                <a:solidFill>
                  <a:srgbClr val="333333"/>
                </a:solidFill>
                <a:latin typeface="Comic Sans MS" pitchFamily="66" charset="0"/>
                <a:ea typeface="Times New Roman" pitchFamily="18" charset="0"/>
                <a:cs typeface="Tahoma" pitchFamily="34" charset="0"/>
              </a:rPr>
              <a:t>Redes sociales Verticales Profesionales:</a:t>
            </a:r>
            <a:r>
              <a:rPr lang="es-CO" dirty="0">
                <a:solidFill>
                  <a:srgbClr val="333333"/>
                </a:solidFill>
                <a:latin typeface="Comic Sans MS" pitchFamily="66" charset="0"/>
                <a:ea typeface="Times New Roman" pitchFamily="18" charset="0"/>
                <a:cs typeface="Tahoma" pitchFamily="34" charset="0"/>
              </a:rPr>
              <a:t> Están dirigidas a generar relaciones profesionales entre los usuarios. Los ejemplos más representativos son  </a:t>
            </a:r>
            <a:r>
              <a:rPr lang="es-CO" dirty="0" err="1">
                <a:solidFill>
                  <a:srgbClr val="333333"/>
                </a:solidFill>
                <a:latin typeface="Comic Sans MS" pitchFamily="66" charset="0"/>
                <a:ea typeface="Times New Roman" pitchFamily="18" charset="0"/>
                <a:cs typeface="Tahoma" pitchFamily="34" charset="0"/>
                <a:hlinkClick r:id="rId2"/>
              </a:rPr>
              <a:t>Linked</a:t>
            </a:r>
            <a:r>
              <a:rPr lang="es-CO" dirty="0">
                <a:solidFill>
                  <a:srgbClr val="333333"/>
                </a:solidFill>
                <a:latin typeface="Comic Sans MS" pitchFamily="66" charset="0"/>
                <a:ea typeface="Times New Roman" pitchFamily="18" charset="0"/>
                <a:cs typeface="Tahoma" pitchFamily="34" charset="0"/>
                <a:hlinkClick r:id="rId2"/>
              </a:rPr>
              <a:t> In</a:t>
            </a:r>
            <a:r>
              <a:rPr lang="es-CO" dirty="0">
                <a:solidFill>
                  <a:srgbClr val="333333"/>
                </a:solidFill>
                <a:latin typeface="Comic Sans MS" pitchFamily="66" charset="0"/>
                <a:ea typeface="Times New Roman" pitchFamily="18" charset="0"/>
                <a:cs typeface="Tahoma" pitchFamily="34" charset="0"/>
              </a:rPr>
              <a:t>.</a:t>
            </a:r>
          </a:p>
          <a:p>
            <a:pPr lvl="2" eaLnBrk="0" hangingPunct="0">
              <a:tabLst>
                <a:tab pos="1371600" algn="l"/>
              </a:tabLst>
            </a:pPr>
            <a:endParaRPr lang="es-CO" dirty="0">
              <a:solidFill>
                <a:srgbClr val="333333"/>
              </a:solidFill>
              <a:latin typeface="Comic Sans MS" pitchFamily="66" charset="0"/>
              <a:ea typeface="Times New Roman" pitchFamily="18" charset="0"/>
              <a:cs typeface="Tahoma" pitchFamily="34" charset="0"/>
            </a:endParaRPr>
          </a:p>
          <a:p>
            <a:pPr lvl="2" eaLnBrk="0" hangingPunct="0">
              <a:tabLst>
                <a:tab pos="1371600" algn="l"/>
              </a:tabLst>
            </a:pPr>
            <a:endParaRPr lang="es-ES" dirty="0">
              <a:latin typeface="Comic Sans MS" pitchFamily="66" charset="0"/>
              <a:ea typeface="Times New Roman" pitchFamily="18" charset="0"/>
              <a:cs typeface="Tahoma" pitchFamily="34" charset="0"/>
            </a:endParaRPr>
          </a:p>
          <a:p>
            <a:pPr lvl="2" eaLnBrk="0" hangingPunct="0">
              <a:buFont typeface="Courier New" pitchFamily="49" charset="0"/>
              <a:buChar char="o"/>
              <a:tabLst>
                <a:tab pos="1371600" algn="l"/>
              </a:tabLst>
            </a:pPr>
            <a:r>
              <a:rPr lang="es-CO" b="1" i="1" dirty="0">
                <a:solidFill>
                  <a:srgbClr val="333333"/>
                </a:solidFill>
                <a:latin typeface="Comic Sans MS" pitchFamily="66" charset="0"/>
                <a:ea typeface="Times New Roman" pitchFamily="18" charset="0"/>
                <a:cs typeface="Tahoma" pitchFamily="34" charset="0"/>
              </a:rPr>
              <a:t>Redes sociales Verticales De Ocio:</a:t>
            </a:r>
            <a:r>
              <a:rPr lang="es-CO" dirty="0">
                <a:solidFill>
                  <a:srgbClr val="333333"/>
                </a:solidFill>
                <a:latin typeface="Comic Sans MS" pitchFamily="66" charset="0"/>
                <a:ea typeface="Times New Roman" pitchFamily="18" charset="0"/>
                <a:cs typeface="Tahoma" pitchFamily="34" charset="0"/>
              </a:rPr>
              <a:t> Su objetivo es congregar a colectivos que desarrollan actividades de ocio, deporte, usuarios de videojuegos, fans, etc. </a:t>
            </a:r>
          </a:p>
          <a:p>
            <a:pPr lvl="2" eaLnBrk="0" hangingPunct="0">
              <a:buFont typeface="Courier New" pitchFamily="49" charset="0"/>
              <a:buChar char="o"/>
              <a:tabLst>
                <a:tab pos="1371600" algn="l"/>
              </a:tabLst>
            </a:pPr>
            <a:endParaRPr lang="es-CO" b="1" i="1" dirty="0">
              <a:solidFill>
                <a:srgbClr val="333333"/>
              </a:solidFill>
              <a:latin typeface="Comic Sans MS" pitchFamily="66" charset="0"/>
              <a:ea typeface="Times New Roman" pitchFamily="18" charset="0"/>
              <a:cs typeface="Tahoma" pitchFamily="34" charset="0"/>
            </a:endParaRPr>
          </a:p>
          <a:p>
            <a:pPr lvl="2" eaLnBrk="0" hangingPunct="0">
              <a:buFont typeface="Courier New" pitchFamily="49" charset="0"/>
              <a:buChar char="o"/>
              <a:tabLst>
                <a:tab pos="1371600" algn="l"/>
              </a:tabLst>
            </a:pPr>
            <a:r>
              <a:rPr lang="es-CO" b="1" i="1" dirty="0">
                <a:solidFill>
                  <a:srgbClr val="333333"/>
                </a:solidFill>
                <a:latin typeface="Comic Sans MS" pitchFamily="66" charset="0"/>
                <a:ea typeface="Times New Roman" pitchFamily="18" charset="0"/>
                <a:cs typeface="Tahoma" pitchFamily="34" charset="0"/>
              </a:rPr>
              <a:t>Redes sociales Verticales Mixtas:</a:t>
            </a:r>
            <a:r>
              <a:rPr lang="es-CO" dirty="0">
                <a:solidFill>
                  <a:srgbClr val="333333"/>
                </a:solidFill>
                <a:latin typeface="Comic Sans MS" pitchFamily="66" charset="0"/>
                <a:ea typeface="Times New Roman" pitchFamily="18" charset="0"/>
                <a:cs typeface="Tahoma" pitchFamily="34" charset="0"/>
              </a:rPr>
              <a:t> Ofrecen a usuarios y empresas un entorno específico para desarrollar actividades tanto profesionales como personales en torno a sus perfiles.</a:t>
            </a:r>
            <a:endParaRPr lang="es-CO" dirty="0">
              <a:latin typeface="Comic Sans MS" pitchFamily="66" charset="0"/>
              <a:ea typeface="Times New Roman" pitchFamily="18" charset="0"/>
              <a:cs typeface="Tahoma" pitchFamily="34" charset="0"/>
            </a:endParaRPr>
          </a:p>
        </p:txBody>
      </p:sp>
    </p:spTree>
  </p:cSld>
  <p:clrMapOvr>
    <a:masterClrMapping/>
  </p:clrMapOvr>
  <p:transition>
    <p:wheel spokes="1"/>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Oriel</Template>
  <TotalTime>919</TotalTime>
  <Words>1146</Words>
  <Application>Microsoft Office PowerPoint</Application>
  <PresentationFormat>Presentación en pantalla (4:3)</PresentationFormat>
  <Paragraphs>93</Paragraphs>
  <Slides>24</Slides>
  <Notes>1</Notes>
  <HiddenSlides>1</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24</vt:i4>
      </vt:variant>
    </vt:vector>
  </HeadingPairs>
  <TitlesOfParts>
    <vt:vector size="35" baseType="lpstr">
      <vt:lpstr>Arial</vt:lpstr>
      <vt:lpstr>Cambria</vt:lpstr>
      <vt:lpstr>Century Schoolbook</vt:lpstr>
      <vt:lpstr>Comic Sans MS</vt:lpstr>
      <vt:lpstr>Courier New</vt:lpstr>
      <vt:lpstr>Raleway</vt:lpstr>
      <vt:lpstr>Symbol</vt:lpstr>
      <vt:lpstr>Times New Roman</vt:lpstr>
      <vt:lpstr>Wingdings</vt:lpstr>
      <vt:lpstr>Wingdings 2</vt:lpstr>
      <vt:lpstr>Mirador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ACTIVIDAD 2: CONTESTA LAS SIGUIENTES PREGUNTAS</vt:lpstr>
      <vt:lpstr>ACTIVIDAD 3</vt:lpstr>
      <vt:lpstr>IDENTIFICA OTRAS 5 REDES SOCIALES QUE NO SE VIERON EN LA PRACTICA.</vt:lpstr>
    </vt:vector>
  </TitlesOfParts>
  <Company>UBB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158553198</dc:creator>
  <cp:lastModifiedBy>GCARLOS ERAZO</cp:lastModifiedBy>
  <cp:revision>86</cp:revision>
  <dcterms:created xsi:type="dcterms:W3CDTF">2009-09-21T14:40:05Z</dcterms:created>
  <dcterms:modified xsi:type="dcterms:W3CDTF">2021-03-07T23:23:48Z</dcterms:modified>
</cp:coreProperties>
</file>