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media/image1.wmf" ContentType="image/x-wmf"/>
  <Override PartName="/ppt/media/image2.wmf" ContentType="image/x-wmf"/>
  <Override PartName="/ppt/media/image3.wmf" ContentType="image/x-wmf"/>
  <Override PartName="/ppt/media/image4.wmf" ContentType="image/x-wmf"/>
  <Override PartName="/ppt/slideLayouts/slideLayout39.xml" ContentType="application/vnd.openxmlformats-officedocument.presentationml.slideLayout+xml"/>
  <Override PartName="/ppt/slideLayouts/slideLayout9.xml" ContentType="application/vnd.openxmlformats-officedocument.presentationml.slideLayout+xml"/>
  <Override PartName="/ppt/slideLayouts/slideLayout31.xml" ContentType="application/vnd.openxmlformats-officedocument.presentationml.slideLayout+xml"/>
  <Override PartName="/ppt/slideLayouts/slideLayout1.xml" ContentType="application/vnd.openxmlformats-officedocument.presentationml.slideLayout+xml"/>
  <Override PartName="/ppt/slideLayouts/slideLayout32.xml" ContentType="application/vnd.openxmlformats-officedocument.presentationml.slideLayout+xml"/>
  <Override PartName="/ppt/slideLayouts/slideLayout2.xml" ContentType="application/vnd.openxmlformats-officedocument.presentationml.slideLayout+xml"/>
  <Override PartName="/ppt/slideLayouts/slideLayout33.xml" ContentType="application/vnd.openxmlformats-officedocument.presentationml.slideLayout+xml"/>
  <Override PartName="/ppt/slideLayouts/slideLayout3.xml" ContentType="application/vnd.openxmlformats-officedocument.presentationml.slideLayout+xml"/>
  <Override PartName="/ppt/slideLayouts/slideLayout34.xml" ContentType="application/vnd.openxmlformats-officedocument.presentationml.slideLayout+xml"/>
  <Override PartName="/ppt/slideLayouts/slideLayout4.xml" ContentType="application/vnd.openxmlformats-officedocument.presentationml.slideLayout+xml"/>
  <Override PartName="/ppt/slideLayouts/slideLayout35.xml" ContentType="application/vnd.openxmlformats-officedocument.presentationml.slideLayout+xml"/>
  <Override PartName="/ppt/slideLayouts/slideLayout5.xml" ContentType="application/vnd.openxmlformats-officedocument.presentationml.slideLayout+xml"/>
  <Override PartName="/ppt/slideLayouts/slideLayout36.xml" ContentType="application/vnd.openxmlformats-officedocument.presentationml.slideLayout+xml"/>
  <Override PartName="/ppt/slideLayouts/slideLayout6.xml" ContentType="application/vnd.openxmlformats-officedocument.presentationml.slideLayout+xml"/>
  <Override PartName="/ppt/slideLayouts/slideLayout37.xml" ContentType="application/vnd.openxmlformats-officedocument.presentationml.slideLayout+xml"/>
  <Override PartName="/ppt/slideLayouts/slideLayout7.xml" ContentType="application/vnd.openxmlformats-officedocument.presentationml.slideLayout+xml"/>
  <Override PartName="/ppt/slideLayouts/slideLayout38.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_rels/slideLayout9.xml.rels" ContentType="application/vnd.openxmlformats-package.relationships+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slideLayouts/_rels/slideLayout16.xml.rels" ContentType="application/vnd.openxmlformats-package.relationships+xml"/>
  <Override PartName="/ppt/slideLayouts/_rels/slideLayout17.xml.rels" ContentType="application/vnd.openxmlformats-package.relationships+xml"/>
  <Override PartName="/ppt/slideLayouts/_rels/slideLayout18.xml.rels" ContentType="application/vnd.openxmlformats-package.relationships+xml"/>
  <Override PartName="/ppt/slideLayouts/_rels/slideLayout19.xml.rels" ContentType="application/vnd.openxmlformats-package.relationships+xml"/>
  <Override PartName="/ppt/slideLayouts/_rels/slideLayout20.xml.rels" ContentType="application/vnd.openxmlformats-package.relationships+xml"/>
  <Override PartName="/ppt/slideLayouts/_rels/slideLayout21.xml.rels" ContentType="application/vnd.openxmlformats-package.relationships+xml"/>
  <Override PartName="/ppt/slideLayouts/_rels/slideLayout22.xml.rels" ContentType="application/vnd.openxmlformats-package.relationships+xml"/>
  <Override PartName="/ppt/slideLayouts/_rels/slideLayout23.xml.rels" ContentType="application/vnd.openxmlformats-package.relationships+xml"/>
  <Override PartName="/ppt/slideLayouts/_rels/slideLayout24.xml.rels" ContentType="application/vnd.openxmlformats-package.relationships+xml"/>
  <Override PartName="/ppt/slideLayouts/_rels/slideLayout25.xml.rels" ContentType="application/vnd.openxmlformats-package.relationships+xml"/>
  <Override PartName="/ppt/slideLayouts/_rels/slideLayout26.xml.rels" ContentType="application/vnd.openxmlformats-package.relationships+xml"/>
  <Override PartName="/ppt/slideLayouts/_rels/slideLayout27.xml.rels" ContentType="application/vnd.openxmlformats-package.relationships+xml"/>
  <Override PartName="/ppt/slideLayouts/_rels/slideLayout28.xml.rels" ContentType="application/vnd.openxmlformats-package.relationships+xml"/>
  <Override PartName="/ppt/slideLayouts/_rels/slideLayout29.xml.rels" ContentType="application/vnd.openxmlformats-package.relationships+xml"/>
  <Override PartName="/ppt/slideLayouts/_rels/slideLayout30.xml.rels" ContentType="application/vnd.openxmlformats-package.relationships+xml"/>
  <Override PartName="/ppt/slideLayouts/_rels/slideLayout31.xml.rels" ContentType="application/vnd.openxmlformats-package.relationships+xml"/>
  <Override PartName="/ppt/slideLayouts/_rels/slideLayout32.xml.rels" ContentType="application/vnd.openxmlformats-package.relationships+xml"/>
  <Override PartName="/ppt/slideLayouts/_rels/slideLayout33.xml.rels" ContentType="application/vnd.openxmlformats-package.relationships+xml"/>
  <Override PartName="/ppt/slideLayouts/_rels/slideLayout34.xml.rels" ContentType="application/vnd.openxmlformats-package.relationships+xml"/>
  <Override PartName="/ppt/slideLayouts/_rels/slideLayout35.xml.rels" ContentType="application/vnd.openxmlformats-package.relationships+xml"/>
  <Override PartName="/ppt/slideLayouts/_rels/slideLayout36.xml.rels" ContentType="application/vnd.openxmlformats-package.relationships+xml"/>
  <Override PartName="/ppt/slideLayouts/_rels/slideLayout37.xml.rels" ContentType="application/vnd.openxmlformats-package.relationships+xml"/>
  <Override PartName="/ppt/slideLayouts/_rels/slideLayout38.xml.rels" ContentType="application/vnd.openxmlformats-package.relationships+xml"/>
  <Override PartName="/ppt/slideLayouts/_rels/slideLayout39.xml.rels" ContentType="application/vnd.openxmlformats-package.relationships+xml"/>
  <Override PartName="/ppt/slideLayouts/_rels/slideLayout40.xml.rels" ContentType="application/vnd.openxmlformats-package.relationships+xml"/>
  <Override PartName="/ppt/slideLayouts/_rels/slideLayout41.xml.rels" ContentType="application/vnd.openxmlformats-package.relationships+xml"/>
  <Override PartName="/ppt/slideLayouts/_rels/slideLayout42.xml.rels" ContentType="application/vnd.openxmlformats-package.relationships+xml"/>
  <Override PartName="/ppt/slideLayouts/_rels/slideLayout43.xml.rels" ContentType="application/vnd.openxmlformats-package.relationships+xml"/>
  <Override PartName="/ppt/slideLayouts/_rels/slideLayout44.xml.rels" ContentType="application/vnd.openxmlformats-package.relationships+xml"/>
  <Override PartName="/ppt/slideLayouts/_rels/slideLayout45.xml.rels" ContentType="application/vnd.openxmlformats-package.relationships+xml"/>
  <Override PartName="/ppt/slideLayouts/_rels/slideLayout46.xml.rels" ContentType="application/vnd.openxmlformats-package.relationships+xml"/>
  <Override PartName="/ppt/slideLayouts/_rels/slideLayout47.xml.rels" ContentType="application/vnd.openxmlformats-package.relationships+xml"/>
  <Override PartName="/ppt/slideLayouts/_rels/slideLayout48.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slide4.xml" ContentType="application/vnd.openxmlformats-officedocument.presentationml.slide+xml"/>
  <Override PartName="/ppt/slides/slide5.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 id="2147483674" r:id="rId4"/>
    <p:sldMasterId id="2147483687" r:id="rId5"/>
  </p:sldMasterIdLst>
  <p:sldIdLst>
    <p:sldId id="256" r:id="rId6"/>
    <p:sldId id="257" r:id="rId7"/>
    <p:sldId id="258" r:id="rId8"/>
    <p:sldId id="259" r:id="rId9"/>
    <p:sldId id="260" r:id="rId10"/>
  </p:sldIdLst>
  <p:sldSz cx="10080625" cy="7559675"/>
  <p:notesSz cx="7772400" cy="10058400"/>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9" Type="http://schemas.openxmlformats.org/officeDocument/2006/relationships/slide" Target="slides/slide4.xml"/><Relationship Id="rId10" Type="http://schemas.openxmlformats.org/officeDocument/2006/relationships/slide" Target="slides/slide5.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7.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8.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9.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0.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1.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2.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4.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7.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38.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39.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0.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1.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2.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3.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5.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6.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7.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8.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4" name="PlaceHolder 1"/>
          <p:cNvSpPr>
            <a:spLocks noGrp="1"/>
          </p:cNvSpPr>
          <p:nvPr>
            <p:ph type="title"/>
          </p:nvPr>
        </p:nvSpPr>
        <p:spPr>
          <a:xfrm>
            <a:off x="504000" y="301320"/>
            <a:ext cx="9072000" cy="1261800"/>
          </a:xfrm>
          <a:prstGeom prst="rect">
            <a:avLst/>
          </a:prstGeom>
        </p:spPr>
        <p:txBody>
          <a:bodyPr lIns="0" rIns="0" tIns="0" bIns="0" anchor="ctr">
            <a:spAutoFit/>
          </a:bodyPr>
          <a:p>
            <a:pPr algn="ctr"/>
            <a:endParaRPr b="0" lang="es-MX" sz="4400" spc="-1" strike="noStrike">
              <a:latin typeface="Arial"/>
            </a:endParaRPr>
          </a:p>
        </p:txBody>
      </p:sp>
      <p:sp>
        <p:nvSpPr>
          <p:cNvPr id="25" name="PlaceHolder 2"/>
          <p:cNvSpPr>
            <a:spLocks noGrp="1"/>
          </p:cNvSpPr>
          <p:nvPr>
            <p:ph type="body"/>
          </p:nvPr>
        </p:nvSpPr>
        <p:spPr>
          <a:xfrm>
            <a:off x="504000" y="1768680"/>
            <a:ext cx="9072000" cy="2090880"/>
          </a:xfrm>
          <a:prstGeom prst="rect">
            <a:avLst/>
          </a:prstGeom>
        </p:spPr>
        <p:txBody>
          <a:bodyPr lIns="0" rIns="0" tIns="0" bIns="0">
            <a:normAutofit/>
          </a:bodyPr>
          <a:p>
            <a:endParaRPr b="0" lang="es-MX" sz="3200" spc="-1" strike="noStrike">
              <a:latin typeface="Arial"/>
            </a:endParaRPr>
          </a:p>
        </p:txBody>
      </p:sp>
      <p:sp>
        <p:nvSpPr>
          <p:cNvPr id="26" name="PlaceHolder 3"/>
          <p:cNvSpPr>
            <a:spLocks noGrp="1"/>
          </p:cNvSpPr>
          <p:nvPr>
            <p:ph type="body"/>
          </p:nvPr>
        </p:nvSpPr>
        <p:spPr>
          <a:xfrm>
            <a:off x="504000" y="4058640"/>
            <a:ext cx="9072000" cy="2090880"/>
          </a:xfrm>
          <a:prstGeom prst="rect">
            <a:avLst/>
          </a:prstGeom>
        </p:spPr>
        <p:txBody>
          <a:bodyPr lIns="0" rIns="0" tIns="0" bIns="0">
            <a:normAutofit/>
          </a:bodyPr>
          <a:p>
            <a:endParaRPr b="0" lang="es-MX" sz="3200" spc="-1" strike="noStrike">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7" name="PlaceHolder 1"/>
          <p:cNvSpPr>
            <a:spLocks noGrp="1"/>
          </p:cNvSpPr>
          <p:nvPr>
            <p:ph type="title"/>
          </p:nvPr>
        </p:nvSpPr>
        <p:spPr>
          <a:xfrm>
            <a:off x="504000" y="301320"/>
            <a:ext cx="9072000" cy="1261800"/>
          </a:xfrm>
          <a:prstGeom prst="rect">
            <a:avLst/>
          </a:prstGeom>
        </p:spPr>
        <p:txBody>
          <a:bodyPr lIns="0" rIns="0" tIns="0" bIns="0" anchor="ctr">
            <a:spAutoFit/>
          </a:bodyPr>
          <a:p>
            <a:pPr algn="ctr"/>
            <a:endParaRPr b="0" lang="es-MX" sz="4400" spc="-1" strike="noStrike">
              <a:latin typeface="Arial"/>
            </a:endParaRPr>
          </a:p>
        </p:txBody>
      </p:sp>
      <p:sp>
        <p:nvSpPr>
          <p:cNvPr id="28" name="PlaceHolder 2"/>
          <p:cNvSpPr>
            <a:spLocks noGrp="1"/>
          </p:cNvSpPr>
          <p:nvPr>
            <p:ph type="body"/>
          </p:nvPr>
        </p:nvSpPr>
        <p:spPr>
          <a:xfrm>
            <a:off x="504000" y="1768680"/>
            <a:ext cx="4426920" cy="2090880"/>
          </a:xfrm>
          <a:prstGeom prst="rect">
            <a:avLst/>
          </a:prstGeom>
        </p:spPr>
        <p:txBody>
          <a:bodyPr lIns="0" rIns="0" tIns="0" bIns="0">
            <a:normAutofit/>
          </a:bodyPr>
          <a:p>
            <a:endParaRPr b="0" lang="es-MX" sz="3200" spc="-1" strike="noStrike">
              <a:latin typeface="Arial"/>
            </a:endParaRPr>
          </a:p>
        </p:txBody>
      </p:sp>
      <p:sp>
        <p:nvSpPr>
          <p:cNvPr id="29" name="PlaceHolder 3"/>
          <p:cNvSpPr>
            <a:spLocks noGrp="1"/>
          </p:cNvSpPr>
          <p:nvPr>
            <p:ph type="body"/>
          </p:nvPr>
        </p:nvSpPr>
        <p:spPr>
          <a:xfrm>
            <a:off x="5152680" y="1768680"/>
            <a:ext cx="4426920" cy="2090880"/>
          </a:xfrm>
          <a:prstGeom prst="rect">
            <a:avLst/>
          </a:prstGeom>
        </p:spPr>
        <p:txBody>
          <a:bodyPr lIns="0" rIns="0" tIns="0" bIns="0">
            <a:normAutofit/>
          </a:bodyPr>
          <a:p>
            <a:endParaRPr b="0" lang="es-MX" sz="3200" spc="-1" strike="noStrike">
              <a:latin typeface="Arial"/>
            </a:endParaRPr>
          </a:p>
        </p:txBody>
      </p:sp>
      <p:sp>
        <p:nvSpPr>
          <p:cNvPr id="30" name="PlaceHolder 4"/>
          <p:cNvSpPr>
            <a:spLocks noGrp="1"/>
          </p:cNvSpPr>
          <p:nvPr>
            <p:ph type="body"/>
          </p:nvPr>
        </p:nvSpPr>
        <p:spPr>
          <a:xfrm>
            <a:off x="504000" y="4058640"/>
            <a:ext cx="4426920" cy="2090880"/>
          </a:xfrm>
          <a:prstGeom prst="rect">
            <a:avLst/>
          </a:prstGeom>
        </p:spPr>
        <p:txBody>
          <a:bodyPr lIns="0" rIns="0" tIns="0" bIns="0">
            <a:normAutofit/>
          </a:bodyPr>
          <a:p>
            <a:endParaRPr b="0" lang="es-MX" sz="3200" spc="-1" strike="noStrike">
              <a:latin typeface="Arial"/>
            </a:endParaRPr>
          </a:p>
        </p:txBody>
      </p:sp>
      <p:sp>
        <p:nvSpPr>
          <p:cNvPr id="31" name="PlaceHolder 5"/>
          <p:cNvSpPr>
            <a:spLocks noGrp="1"/>
          </p:cNvSpPr>
          <p:nvPr>
            <p:ph type="body"/>
          </p:nvPr>
        </p:nvSpPr>
        <p:spPr>
          <a:xfrm>
            <a:off x="5152680" y="4058640"/>
            <a:ext cx="4426920" cy="2090880"/>
          </a:xfrm>
          <a:prstGeom prst="rect">
            <a:avLst/>
          </a:prstGeom>
        </p:spPr>
        <p:txBody>
          <a:bodyPr lIns="0" rIns="0" tIns="0" bIns="0">
            <a:normAutofit/>
          </a:bodyPr>
          <a:p>
            <a:endParaRPr b="0" lang="es-MX" sz="3200" spc="-1" strike="noStrike">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2" name="PlaceHolder 1"/>
          <p:cNvSpPr>
            <a:spLocks noGrp="1"/>
          </p:cNvSpPr>
          <p:nvPr>
            <p:ph type="title"/>
          </p:nvPr>
        </p:nvSpPr>
        <p:spPr>
          <a:xfrm>
            <a:off x="504000" y="301320"/>
            <a:ext cx="9072000" cy="1261800"/>
          </a:xfrm>
          <a:prstGeom prst="rect">
            <a:avLst/>
          </a:prstGeom>
        </p:spPr>
        <p:txBody>
          <a:bodyPr lIns="0" rIns="0" tIns="0" bIns="0" anchor="ctr">
            <a:spAutoFit/>
          </a:bodyPr>
          <a:p>
            <a:pPr algn="ctr"/>
            <a:endParaRPr b="0" lang="es-MX" sz="4400" spc="-1" strike="noStrike">
              <a:latin typeface="Arial"/>
            </a:endParaRPr>
          </a:p>
        </p:txBody>
      </p:sp>
      <p:sp>
        <p:nvSpPr>
          <p:cNvPr id="33" name="PlaceHolder 2"/>
          <p:cNvSpPr>
            <a:spLocks noGrp="1"/>
          </p:cNvSpPr>
          <p:nvPr>
            <p:ph type="body"/>
          </p:nvPr>
        </p:nvSpPr>
        <p:spPr>
          <a:xfrm>
            <a:off x="504000" y="1768680"/>
            <a:ext cx="2921040" cy="2090880"/>
          </a:xfrm>
          <a:prstGeom prst="rect">
            <a:avLst/>
          </a:prstGeom>
        </p:spPr>
        <p:txBody>
          <a:bodyPr lIns="0" rIns="0" tIns="0" bIns="0">
            <a:normAutofit/>
          </a:bodyPr>
          <a:p>
            <a:endParaRPr b="0" lang="es-MX" sz="3200" spc="-1" strike="noStrike">
              <a:latin typeface="Arial"/>
            </a:endParaRPr>
          </a:p>
        </p:txBody>
      </p:sp>
      <p:sp>
        <p:nvSpPr>
          <p:cNvPr id="34" name="PlaceHolder 3"/>
          <p:cNvSpPr>
            <a:spLocks noGrp="1"/>
          </p:cNvSpPr>
          <p:nvPr>
            <p:ph type="body"/>
          </p:nvPr>
        </p:nvSpPr>
        <p:spPr>
          <a:xfrm>
            <a:off x="3571560" y="1768680"/>
            <a:ext cx="2921040" cy="2090880"/>
          </a:xfrm>
          <a:prstGeom prst="rect">
            <a:avLst/>
          </a:prstGeom>
        </p:spPr>
        <p:txBody>
          <a:bodyPr lIns="0" rIns="0" tIns="0" bIns="0">
            <a:normAutofit/>
          </a:bodyPr>
          <a:p>
            <a:endParaRPr b="0" lang="es-MX" sz="3200" spc="-1" strike="noStrike">
              <a:latin typeface="Arial"/>
            </a:endParaRPr>
          </a:p>
        </p:txBody>
      </p:sp>
      <p:sp>
        <p:nvSpPr>
          <p:cNvPr id="35" name="PlaceHolder 4"/>
          <p:cNvSpPr>
            <a:spLocks noGrp="1"/>
          </p:cNvSpPr>
          <p:nvPr>
            <p:ph type="body"/>
          </p:nvPr>
        </p:nvSpPr>
        <p:spPr>
          <a:xfrm>
            <a:off x="6639120" y="1768680"/>
            <a:ext cx="2921040" cy="2090880"/>
          </a:xfrm>
          <a:prstGeom prst="rect">
            <a:avLst/>
          </a:prstGeom>
        </p:spPr>
        <p:txBody>
          <a:bodyPr lIns="0" rIns="0" tIns="0" bIns="0">
            <a:normAutofit/>
          </a:bodyPr>
          <a:p>
            <a:endParaRPr b="0" lang="es-MX" sz="3200" spc="-1" strike="noStrike">
              <a:latin typeface="Arial"/>
            </a:endParaRPr>
          </a:p>
        </p:txBody>
      </p:sp>
      <p:sp>
        <p:nvSpPr>
          <p:cNvPr id="36" name="PlaceHolder 5"/>
          <p:cNvSpPr>
            <a:spLocks noGrp="1"/>
          </p:cNvSpPr>
          <p:nvPr>
            <p:ph type="body"/>
          </p:nvPr>
        </p:nvSpPr>
        <p:spPr>
          <a:xfrm>
            <a:off x="504000" y="4058640"/>
            <a:ext cx="2921040" cy="2090880"/>
          </a:xfrm>
          <a:prstGeom prst="rect">
            <a:avLst/>
          </a:prstGeom>
        </p:spPr>
        <p:txBody>
          <a:bodyPr lIns="0" rIns="0" tIns="0" bIns="0">
            <a:normAutofit/>
          </a:bodyPr>
          <a:p>
            <a:endParaRPr b="0" lang="es-MX" sz="3200" spc="-1" strike="noStrike">
              <a:latin typeface="Arial"/>
            </a:endParaRPr>
          </a:p>
        </p:txBody>
      </p:sp>
      <p:sp>
        <p:nvSpPr>
          <p:cNvPr id="37" name="PlaceHolder 6"/>
          <p:cNvSpPr>
            <a:spLocks noGrp="1"/>
          </p:cNvSpPr>
          <p:nvPr>
            <p:ph type="body"/>
          </p:nvPr>
        </p:nvSpPr>
        <p:spPr>
          <a:xfrm>
            <a:off x="3571560" y="4058640"/>
            <a:ext cx="2921040" cy="2090880"/>
          </a:xfrm>
          <a:prstGeom prst="rect">
            <a:avLst/>
          </a:prstGeom>
        </p:spPr>
        <p:txBody>
          <a:bodyPr lIns="0" rIns="0" tIns="0" bIns="0">
            <a:normAutofit/>
          </a:bodyPr>
          <a:p>
            <a:endParaRPr b="0" lang="es-MX" sz="3200" spc="-1" strike="noStrike">
              <a:latin typeface="Arial"/>
            </a:endParaRPr>
          </a:p>
        </p:txBody>
      </p:sp>
      <p:sp>
        <p:nvSpPr>
          <p:cNvPr id="38" name="PlaceHolder 7"/>
          <p:cNvSpPr>
            <a:spLocks noGrp="1"/>
          </p:cNvSpPr>
          <p:nvPr>
            <p:ph type="body"/>
          </p:nvPr>
        </p:nvSpPr>
        <p:spPr>
          <a:xfrm>
            <a:off x="6639120" y="4058640"/>
            <a:ext cx="2921040" cy="2090880"/>
          </a:xfrm>
          <a:prstGeom prst="rect">
            <a:avLst/>
          </a:prstGeom>
        </p:spPr>
        <p:txBody>
          <a:bodyPr lIns="0" rIns="0" tIns="0" bIns="0">
            <a:normAutofit/>
          </a:bodyPr>
          <a:p>
            <a:endParaRPr b="0" lang="es-MX" sz="3200" spc="-1" strike="noStrike">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42" name="PlaceHolder 1"/>
          <p:cNvSpPr>
            <a:spLocks noGrp="1"/>
          </p:cNvSpPr>
          <p:nvPr>
            <p:ph type="title"/>
          </p:nvPr>
        </p:nvSpPr>
        <p:spPr>
          <a:xfrm>
            <a:off x="504000" y="301320"/>
            <a:ext cx="9072000" cy="1261800"/>
          </a:xfrm>
          <a:prstGeom prst="rect">
            <a:avLst/>
          </a:prstGeom>
        </p:spPr>
        <p:txBody>
          <a:bodyPr lIns="0" rIns="0" tIns="0" bIns="0" anchor="ctr">
            <a:spAutoFit/>
          </a:bodyPr>
          <a:p>
            <a:pPr algn="ctr"/>
            <a:endParaRPr b="0" lang="es-MX" sz="4400" spc="-1" strike="noStrike">
              <a:latin typeface="Arial"/>
            </a:endParaRPr>
          </a:p>
        </p:txBody>
      </p:sp>
      <p:sp>
        <p:nvSpPr>
          <p:cNvPr id="43" name="PlaceHolder 2"/>
          <p:cNvSpPr>
            <a:spLocks noGrp="1"/>
          </p:cNvSpPr>
          <p:nvPr>
            <p:ph type="subTitle"/>
          </p:nvPr>
        </p:nvSpPr>
        <p:spPr>
          <a:xfrm>
            <a:off x="504000" y="1768680"/>
            <a:ext cx="9072000" cy="4384080"/>
          </a:xfrm>
          <a:prstGeom prst="rect">
            <a:avLst/>
          </a:prstGeom>
        </p:spPr>
        <p:txBody>
          <a:bodyPr lIns="0" rIns="0" tIns="0" bIns="0" anchor="ctr">
            <a:spAutoFit/>
          </a:bodyPr>
          <a:p>
            <a:pPr algn="ctr"/>
            <a:endParaRPr b="0" lang="es-MX" sz="3200" spc="-1" strike="noStrike">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4" name="PlaceHolder 1"/>
          <p:cNvSpPr>
            <a:spLocks noGrp="1"/>
          </p:cNvSpPr>
          <p:nvPr>
            <p:ph type="title"/>
          </p:nvPr>
        </p:nvSpPr>
        <p:spPr>
          <a:xfrm>
            <a:off x="504000" y="301320"/>
            <a:ext cx="9072000" cy="1261800"/>
          </a:xfrm>
          <a:prstGeom prst="rect">
            <a:avLst/>
          </a:prstGeom>
        </p:spPr>
        <p:txBody>
          <a:bodyPr lIns="0" rIns="0" tIns="0" bIns="0" anchor="ctr">
            <a:spAutoFit/>
          </a:bodyPr>
          <a:p>
            <a:pPr algn="ctr"/>
            <a:endParaRPr b="0" lang="es-MX" sz="4400" spc="-1" strike="noStrike">
              <a:latin typeface="Arial"/>
            </a:endParaRPr>
          </a:p>
        </p:txBody>
      </p:sp>
      <p:sp>
        <p:nvSpPr>
          <p:cNvPr id="45" name="PlaceHolder 2"/>
          <p:cNvSpPr>
            <a:spLocks noGrp="1"/>
          </p:cNvSpPr>
          <p:nvPr>
            <p:ph type="body"/>
          </p:nvPr>
        </p:nvSpPr>
        <p:spPr>
          <a:xfrm>
            <a:off x="504000" y="1768680"/>
            <a:ext cx="9072000" cy="4384080"/>
          </a:xfrm>
          <a:prstGeom prst="rect">
            <a:avLst/>
          </a:prstGeom>
        </p:spPr>
        <p:txBody>
          <a:bodyPr lIns="0" rIns="0" tIns="0" bIns="0">
            <a:normAutofit/>
          </a:bodyPr>
          <a:p>
            <a:endParaRPr b="0" lang="es-MX" sz="3200" spc="-1" strike="noStrike">
              <a:latin typeface="Arial"/>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46" name="PlaceHolder 1"/>
          <p:cNvSpPr>
            <a:spLocks noGrp="1"/>
          </p:cNvSpPr>
          <p:nvPr>
            <p:ph type="title"/>
          </p:nvPr>
        </p:nvSpPr>
        <p:spPr>
          <a:xfrm>
            <a:off x="504000" y="301320"/>
            <a:ext cx="9072000" cy="1261800"/>
          </a:xfrm>
          <a:prstGeom prst="rect">
            <a:avLst/>
          </a:prstGeom>
        </p:spPr>
        <p:txBody>
          <a:bodyPr lIns="0" rIns="0" tIns="0" bIns="0" anchor="ctr">
            <a:spAutoFit/>
          </a:bodyPr>
          <a:p>
            <a:pPr algn="ctr"/>
            <a:endParaRPr b="0" lang="es-MX" sz="4400" spc="-1" strike="noStrike">
              <a:latin typeface="Arial"/>
            </a:endParaRPr>
          </a:p>
        </p:txBody>
      </p:sp>
      <p:sp>
        <p:nvSpPr>
          <p:cNvPr id="47" name="PlaceHolder 2"/>
          <p:cNvSpPr>
            <a:spLocks noGrp="1"/>
          </p:cNvSpPr>
          <p:nvPr>
            <p:ph type="body"/>
          </p:nvPr>
        </p:nvSpPr>
        <p:spPr>
          <a:xfrm>
            <a:off x="504000" y="1768680"/>
            <a:ext cx="4426920" cy="4384080"/>
          </a:xfrm>
          <a:prstGeom prst="rect">
            <a:avLst/>
          </a:prstGeom>
        </p:spPr>
        <p:txBody>
          <a:bodyPr lIns="0" rIns="0" tIns="0" bIns="0">
            <a:normAutofit/>
          </a:bodyPr>
          <a:p>
            <a:endParaRPr b="0" lang="es-MX" sz="3200" spc="-1" strike="noStrike">
              <a:latin typeface="Arial"/>
            </a:endParaRPr>
          </a:p>
        </p:txBody>
      </p:sp>
      <p:sp>
        <p:nvSpPr>
          <p:cNvPr id="48" name="PlaceHolder 3"/>
          <p:cNvSpPr>
            <a:spLocks noGrp="1"/>
          </p:cNvSpPr>
          <p:nvPr>
            <p:ph type="body"/>
          </p:nvPr>
        </p:nvSpPr>
        <p:spPr>
          <a:xfrm>
            <a:off x="5152680" y="1768680"/>
            <a:ext cx="4426920" cy="4384080"/>
          </a:xfrm>
          <a:prstGeom prst="rect">
            <a:avLst/>
          </a:prstGeom>
        </p:spPr>
        <p:txBody>
          <a:bodyPr lIns="0" rIns="0" tIns="0" bIns="0">
            <a:normAutofit/>
          </a:bodyPr>
          <a:p>
            <a:endParaRPr b="0" lang="es-MX" sz="3200" spc="-1" strike="noStrike">
              <a:latin typeface="Arial"/>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49" name="PlaceHolder 1"/>
          <p:cNvSpPr>
            <a:spLocks noGrp="1"/>
          </p:cNvSpPr>
          <p:nvPr>
            <p:ph type="title"/>
          </p:nvPr>
        </p:nvSpPr>
        <p:spPr>
          <a:xfrm>
            <a:off x="504000" y="301320"/>
            <a:ext cx="9072000" cy="1261800"/>
          </a:xfrm>
          <a:prstGeom prst="rect">
            <a:avLst/>
          </a:prstGeom>
        </p:spPr>
        <p:txBody>
          <a:bodyPr lIns="0" rIns="0" tIns="0" bIns="0" anchor="ctr">
            <a:spAutoFit/>
          </a:bodyPr>
          <a:p>
            <a:pPr algn="ctr"/>
            <a:endParaRPr b="0" lang="es-MX" sz="4400" spc="-1" strike="noStrike">
              <a:latin typeface="Arial"/>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50" name="PlaceHolder 1"/>
          <p:cNvSpPr>
            <a:spLocks noGrp="1"/>
          </p:cNvSpPr>
          <p:nvPr>
            <p:ph type="subTitle"/>
          </p:nvPr>
        </p:nvSpPr>
        <p:spPr>
          <a:xfrm>
            <a:off x="504000" y="301320"/>
            <a:ext cx="9072000" cy="5850360"/>
          </a:xfrm>
          <a:prstGeom prst="rect">
            <a:avLst/>
          </a:prstGeom>
        </p:spPr>
        <p:txBody>
          <a:bodyPr lIns="0" rIns="0" tIns="0" bIns="0" anchor="ctr">
            <a:spAutoFit/>
          </a:bodyPr>
          <a:p>
            <a:pPr algn="ctr"/>
            <a:endParaRPr b="0" lang="es-MX" sz="3200" spc="-1" strike="noStrike">
              <a:latin typeface="Arial"/>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51" name="PlaceHolder 1"/>
          <p:cNvSpPr>
            <a:spLocks noGrp="1"/>
          </p:cNvSpPr>
          <p:nvPr>
            <p:ph type="title"/>
          </p:nvPr>
        </p:nvSpPr>
        <p:spPr>
          <a:xfrm>
            <a:off x="504000" y="301320"/>
            <a:ext cx="9072000" cy="1261800"/>
          </a:xfrm>
          <a:prstGeom prst="rect">
            <a:avLst/>
          </a:prstGeom>
        </p:spPr>
        <p:txBody>
          <a:bodyPr lIns="0" rIns="0" tIns="0" bIns="0" anchor="ctr">
            <a:spAutoFit/>
          </a:bodyPr>
          <a:p>
            <a:pPr algn="ctr"/>
            <a:endParaRPr b="0" lang="es-MX" sz="4400" spc="-1" strike="noStrike">
              <a:latin typeface="Arial"/>
            </a:endParaRPr>
          </a:p>
        </p:txBody>
      </p:sp>
      <p:sp>
        <p:nvSpPr>
          <p:cNvPr id="52" name="PlaceHolder 2"/>
          <p:cNvSpPr>
            <a:spLocks noGrp="1"/>
          </p:cNvSpPr>
          <p:nvPr>
            <p:ph type="body"/>
          </p:nvPr>
        </p:nvSpPr>
        <p:spPr>
          <a:xfrm>
            <a:off x="504000" y="1768680"/>
            <a:ext cx="4426920" cy="2090880"/>
          </a:xfrm>
          <a:prstGeom prst="rect">
            <a:avLst/>
          </a:prstGeom>
        </p:spPr>
        <p:txBody>
          <a:bodyPr lIns="0" rIns="0" tIns="0" bIns="0">
            <a:normAutofit/>
          </a:bodyPr>
          <a:p>
            <a:endParaRPr b="0" lang="es-MX" sz="3200" spc="-1" strike="noStrike">
              <a:latin typeface="Arial"/>
            </a:endParaRPr>
          </a:p>
        </p:txBody>
      </p:sp>
      <p:sp>
        <p:nvSpPr>
          <p:cNvPr id="53" name="PlaceHolder 3"/>
          <p:cNvSpPr>
            <a:spLocks noGrp="1"/>
          </p:cNvSpPr>
          <p:nvPr>
            <p:ph type="body"/>
          </p:nvPr>
        </p:nvSpPr>
        <p:spPr>
          <a:xfrm>
            <a:off x="5152680" y="1768680"/>
            <a:ext cx="4426920" cy="4384080"/>
          </a:xfrm>
          <a:prstGeom prst="rect">
            <a:avLst/>
          </a:prstGeom>
        </p:spPr>
        <p:txBody>
          <a:bodyPr lIns="0" rIns="0" tIns="0" bIns="0">
            <a:normAutofit/>
          </a:bodyPr>
          <a:p>
            <a:endParaRPr b="0" lang="es-MX" sz="3200" spc="-1" strike="noStrike">
              <a:latin typeface="Arial"/>
            </a:endParaRPr>
          </a:p>
        </p:txBody>
      </p:sp>
      <p:sp>
        <p:nvSpPr>
          <p:cNvPr id="54" name="PlaceHolder 4"/>
          <p:cNvSpPr>
            <a:spLocks noGrp="1"/>
          </p:cNvSpPr>
          <p:nvPr>
            <p:ph type="body"/>
          </p:nvPr>
        </p:nvSpPr>
        <p:spPr>
          <a:xfrm>
            <a:off x="504000" y="4058640"/>
            <a:ext cx="4426920" cy="2090880"/>
          </a:xfrm>
          <a:prstGeom prst="rect">
            <a:avLst/>
          </a:prstGeom>
        </p:spPr>
        <p:txBody>
          <a:bodyPr lIns="0" rIns="0" tIns="0" bIns="0">
            <a:normAutofit/>
          </a:bodyPr>
          <a:p>
            <a:endParaRPr b="0" lang="es-MX" sz="3200" spc="-1" strike="noStrike">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3" name="PlaceHolder 1"/>
          <p:cNvSpPr>
            <a:spLocks noGrp="1"/>
          </p:cNvSpPr>
          <p:nvPr>
            <p:ph type="title"/>
          </p:nvPr>
        </p:nvSpPr>
        <p:spPr>
          <a:xfrm>
            <a:off x="504000" y="301320"/>
            <a:ext cx="9072000" cy="1261800"/>
          </a:xfrm>
          <a:prstGeom prst="rect">
            <a:avLst/>
          </a:prstGeom>
        </p:spPr>
        <p:txBody>
          <a:bodyPr lIns="0" rIns="0" tIns="0" bIns="0" anchor="ctr">
            <a:spAutoFit/>
          </a:bodyPr>
          <a:p>
            <a:pPr algn="ctr"/>
            <a:endParaRPr b="0" lang="es-MX" sz="4400" spc="-1" strike="noStrike">
              <a:latin typeface="Arial"/>
            </a:endParaRPr>
          </a:p>
        </p:txBody>
      </p:sp>
      <p:sp>
        <p:nvSpPr>
          <p:cNvPr id="4" name="PlaceHolder 2"/>
          <p:cNvSpPr>
            <a:spLocks noGrp="1"/>
          </p:cNvSpPr>
          <p:nvPr>
            <p:ph type="subTitle"/>
          </p:nvPr>
        </p:nvSpPr>
        <p:spPr>
          <a:xfrm>
            <a:off x="504000" y="1768680"/>
            <a:ext cx="9072000" cy="4384080"/>
          </a:xfrm>
          <a:prstGeom prst="rect">
            <a:avLst/>
          </a:prstGeom>
        </p:spPr>
        <p:txBody>
          <a:bodyPr lIns="0" rIns="0" tIns="0" bIns="0" anchor="ctr">
            <a:spAutoFit/>
          </a:bodyPr>
          <a:p>
            <a:pPr algn="ctr"/>
            <a:endParaRPr b="0" lang="es-MX" sz="3200" spc="-1" strike="noStrike">
              <a:latin typeface="Arial"/>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504000" y="301320"/>
            <a:ext cx="9072000" cy="1261800"/>
          </a:xfrm>
          <a:prstGeom prst="rect">
            <a:avLst/>
          </a:prstGeom>
        </p:spPr>
        <p:txBody>
          <a:bodyPr lIns="0" rIns="0" tIns="0" bIns="0" anchor="ctr">
            <a:spAutoFit/>
          </a:bodyPr>
          <a:p>
            <a:pPr algn="ctr"/>
            <a:endParaRPr b="0" lang="es-MX" sz="4400" spc="-1" strike="noStrike">
              <a:latin typeface="Arial"/>
            </a:endParaRPr>
          </a:p>
        </p:txBody>
      </p:sp>
      <p:sp>
        <p:nvSpPr>
          <p:cNvPr id="56" name="PlaceHolder 2"/>
          <p:cNvSpPr>
            <a:spLocks noGrp="1"/>
          </p:cNvSpPr>
          <p:nvPr>
            <p:ph type="body"/>
          </p:nvPr>
        </p:nvSpPr>
        <p:spPr>
          <a:xfrm>
            <a:off x="504000" y="1768680"/>
            <a:ext cx="4426920" cy="4384080"/>
          </a:xfrm>
          <a:prstGeom prst="rect">
            <a:avLst/>
          </a:prstGeom>
        </p:spPr>
        <p:txBody>
          <a:bodyPr lIns="0" rIns="0" tIns="0" bIns="0">
            <a:normAutofit/>
          </a:bodyPr>
          <a:p>
            <a:endParaRPr b="0" lang="es-MX" sz="3200" spc="-1" strike="noStrike">
              <a:latin typeface="Arial"/>
            </a:endParaRPr>
          </a:p>
        </p:txBody>
      </p:sp>
      <p:sp>
        <p:nvSpPr>
          <p:cNvPr id="57" name="PlaceHolder 3"/>
          <p:cNvSpPr>
            <a:spLocks noGrp="1"/>
          </p:cNvSpPr>
          <p:nvPr>
            <p:ph type="body"/>
          </p:nvPr>
        </p:nvSpPr>
        <p:spPr>
          <a:xfrm>
            <a:off x="5152680" y="1768680"/>
            <a:ext cx="4426920" cy="2090880"/>
          </a:xfrm>
          <a:prstGeom prst="rect">
            <a:avLst/>
          </a:prstGeom>
        </p:spPr>
        <p:txBody>
          <a:bodyPr lIns="0" rIns="0" tIns="0" bIns="0">
            <a:normAutofit/>
          </a:bodyPr>
          <a:p>
            <a:endParaRPr b="0" lang="es-MX" sz="3200" spc="-1" strike="noStrike">
              <a:latin typeface="Arial"/>
            </a:endParaRPr>
          </a:p>
        </p:txBody>
      </p:sp>
      <p:sp>
        <p:nvSpPr>
          <p:cNvPr id="58" name="PlaceHolder 4"/>
          <p:cNvSpPr>
            <a:spLocks noGrp="1"/>
          </p:cNvSpPr>
          <p:nvPr>
            <p:ph type="body"/>
          </p:nvPr>
        </p:nvSpPr>
        <p:spPr>
          <a:xfrm>
            <a:off x="5152680" y="4058640"/>
            <a:ext cx="4426920" cy="2090880"/>
          </a:xfrm>
          <a:prstGeom prst="rect">
            <a:avLst/>
          </a:prstGeom>
        </p:spPr>
        <p:txBody>
          <a:bodyPr lIns="0" rIns="0" tIns="0" bIns="0">
            <a:normAutofit/>
          </a:bodyPr>
          <a:p>
            <a:endParaRPr b="0" lang="es-MX" sz="3200" spc="-1" strike="noStrike">
              <a:latin typeface="Arial"/>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504000" y="301320"/>
            <a:ext cx="9072000" cy="1261800"/>
          </a:xfrm>
          <a:prstGeom prst="rect">
            <a:avLst/>
          </a:prstGeom>
        </p:spPr>
        <p:txBody>
          <a:bodyPr lIns="0" rIns="0" tIns="0" bIns="0" anchor="ctr">
            <a:spAutoFit/>
          </a:bodyPr>
          <a:p>
            <a:pPr algn="ctr"/>
            <a:endParaRPr b="0" lang="es-MX" sz="4400" spc="-1" strike="noStrike">
              <a:latin typeface="Arial"/>
            </a:endParaRPr>
          </a:p>
        </p:txBody>
      </p:sp>
      <p:sp>
        <p:nvSpPr>
          <p:cNvPr id="60" name="PlaceHolder 2"/>
          <p:cNvSpPr>
            <a:spLocks noGrp="1"/>
          </p:cNvSpPr>
          <p:nvPr>
            <p:ph type="body"/>
          </p:nvPr>
        </p:nvSpPr>
        <p:spPr>
          <a:xfrm>
            <a:off x="504000" y="1768680"/>
            <a:ext cx="4426920" cy="2090880"/>
          </a:xfrm>
          <a:prstGeom prst="rect">
            <a:avLst/>
          </a:prstGeom>
        </p:spPr>
        <p:txBody>
          <a:bodyPr lIns="0" rIns="0" tIns="0" bIns="0">
            <a:normAutofit/>
          </a:bodyPr>
          <a:p>
            <a:endParaRPr b="0" lang="es-MX" sz="3200" spc="-1" strike="noStrike">
              <a:latin typeface="Arial"/>
            </a:endParaRPr>
          </a:p>
        </p:txBody>
      </p:sp>
      <p:sp>
        <p:nvSpPr>
          <p:cNvPr id="61" name="PlaceHolder 3"/>
          <p:cNvSpPr>
            <a:spLocks noGrp="1"/>
          </p:cNvSpPr>
          <p:nvPr>
            <p:ph type="body"/>
          </p:nvPr>
        </p:nvSpPr>
        <p:spPr>
          <a:xfrm>
            <a:off x="5152680" y="1768680"/>
            <a:ext cx="4426920" cy="2090880"/>
          </a:xfrm>
          <a:prstGeom prst="rect">
            <a:avLst/>
          </a:prstGeom>
        </p:spPr>
        <p:txBody>
          <a:bodyPr lIns="0" rIns="0" tIns="0" bIns="0">
            <a:normAutofit/>
          </a:bodyPr>
          <a:p>
            <a:endParaRPr b="0" lang="es-MX" sz="3200" spc="-1" strike="noStrike">
              <a:latin typeface="Arial"/>
            </a:endParaRPr>
          </a:p>
        </p:txBody>
      </p:sp>
      <p:sp>
        <p:nvSpPr>
          <p:cNvPr id="62" name="PlaceHolder 4"/>
          <p:cNvSpPr>
            <a:spLocks noGrp="1"/>
          </p:cNvSpPr>
          <p:nvPr>
            <p:ph type="body"/>
          </p:nvPr>
        </p:nvSpPr>
        <p:spPr>
          <a:xfrm>
            <a:off x="504000" y="4058640"/>
            <a:ext cx="9072000" cy="2090880"/>
          </a:xfrm>
          <a:prstGeom prst="rect">
            <a:avLst/>
          </a:prstGeom>
        </p:spPr>
        <p:txBody>
          <a:bodyPr lIns="0" rIns="0" tIns="0" bIns="0">
            <a:normAutofit/>
          </a:bodyPr>
          <a:p>
            <a:endParaRPr b="0" lang="es-MX" sz="3200" spc="-1" strike="noStrike">
              <a:latin typeface="Arial"/>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504000" y="301320"/>
            <a:ext cx="9072000" cy="1261800"/>
          </a:xfrm>
          <a:prstGeom prst="rect">
            <a:avLst/>
          </a:prstGeom>
        </p:spPr>
        <p:txBody>
          <a:bodyPr lIns="0" rIns="0" tIns="0" bIns="0" anchor="ctr">
            <a:spAutoFit/>
          </a:bodyPr>
          <a:p>
            <a:pPr algn="ctr"/>
            <a:endParaRPr b="0" lang="es-MX" sz="4400" spc="-1" strike="noStrike">
              <a:latin typeface="Arial"/>
            </a:endParaRPr>
          </a:p>
        </p:txBody>
      </p:sp>
      <p:sp>
        <p:nvSpPr>
          <p:cNvPr id="64" name="PlaceHolder 2"/>
          <p:cNvSpPr>
            <a:spLocks noGrp="1"/>
          </p:cNvSpPr>
          <p:nvPr>
            <p:ph type="body"/>
          </p:nvPr>
        </p:nvSpPr>
        <p:spPr>
          <a:xfrm>
            <a:off x="504000" y="1768680"/>
            <a:ext cx="9072000" cy="2090880"/>
          </a:xfrm>
          <a:prstGeom prst="rect">
            <a:avLst/>
          </a:prstGeom>
        </p:spPr>
        <p:txBody>
          <a:bodyPr lIns="0" rIns="0" tIns="0" bIns="0">
            <a:normAutofit/>
          </a:bodyPr>
          <a:p>
            <a:endParaRPr b="0" lang="es-MX" sz="3200" spc="-1" strike="noStrike">
              <a:latin typeface="Arial"/>
            </a:endParaRPr>
          </a:p>
        </p:txBody>
      </p:sp>
      <p:sp>
        <p:nvSpPr>
          <p:cNvPr id="65" name="PlaceHolder 3"/>
          <p:cNvSpPr>
            <a:spLocks noGrp="1"/>
          </p:cNvSpPr>
          <p:nvPr>
            <p:ph type="body"/>
          </p:nvPr>
        </p:nvSpPr>
        <p:spPr>
          <a:xfrm>
            <a:off x="504000" y="4058640"/>
            <a:ext cx="9072000" cy="2090880"/>
          </a:xfrm>
          <a:prstGeom prst="rect">
            <a:avLst/>
          </a:prstGeom>
        </p:spPr>
        <p:txBody>
          <a:bodyPr lIns="0" rIns="0" tIns="0" bIns="0">
            <a:normAutofit/>
          </a:bodyPr>
          <a:p>
            <a:endParaRPr b="0" lang="es-MX" sz="3200" spc="-1" strike="noStrike">
              <a:latin typeface="Arial"/>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66" name="PlaceHolder 1"/>
          <p:cNvSpPr>
            <a:spLocks noGrp="1"/>
          </p:cNvSpPr>
          <p:nvPr>
            <p:ph type="title"/>
          </p:nvPr>
        </p:nvSpPr>
        <p:spPr>
          <a:xfrm>
            <a:off x="504000" y="301320"/>
            <a:ext cx="9072000" cy="1261800"/>
          </a:xfrm>
          <a:prstGeom prst="rect">
            <a:avLst/>
          </a:prstGeom>
        </p:spPr>
        <p:txBody>
          <a:bodyPr lIns="0" rIns="0" tIns="0" bIns="0" anchor="ctr">
            <a:spAutoFit/>
          </a:bodyPr>
          <a:p>
            <a:pPr algn="ctr"/>
            <a:endParaRPr b="0" lang="es-MX" sz="4400" spc="-1" strike="noStrike">
              <a:latin typeface="Arial"/>
            </a:endParaRPr>
          </a:p>
        </p:txBody>
      </p:sp>
      <p:sp>
        <p:nvSpPr>
          <p:cNvPr id="67" name="PlaceHolder 2"/>
          <p:cNvSpPr>
            <a:spLocks noGrp="1"/>
          </p:cNvSpPr>
          <p:nvPr>
            <p:ph type="body"/>
          </p:nvPr>
        </p:nvSpPr>
        <p:spPr>
          <a:xfrm>
            <a:off x="504000" y="1768680"/>
            <a:ext cx="4426920" cy="2090880"/>
          </a:xfrm>
          <a:prstGeom prst="rect">
            <a:avLst/>
          </a:prstGeom>
        </p:spPr>
        <p:txBody>
          <a:bodyPr lIns="0" rIns="0" tIns="0" bIns="0">
            <a:normAutofit/>
          </a:bodyPr>
          <a:p>
            <a:endParaRPr b="0" lang="es-MX" sz="3200" spc="-1" strike="noStrike">
              <a:latin typeface="Arial"/>
            </a:endParaRPr>
          </a:p>
        </p:txBody>
      </p:sp>
      <p:sp>
        <p:nvSpPr>
          <p:cNvPr id="68" name="PlaceHolder 3"/>
          <p:cNvSpPr>
            <a:spLocks noGrp="1"/>
          </p:cNvSpPr>
          <p:nvPr>
            <p:ph type="body"/>
          </p:nvPr>
        </p:nvSpPr>
        <p:spPr>
          <a:xfrm>
            <a:off x="5152680" y="1768680"/>
            <a:ext cx="4426920" cy="2090880"/>
          </a:xfrm>
          <a:prstGeom prst="rect">
            <a:avLst/>
          </a:prstGeom>
        </p:spPr>
        <p:txBody>
          <a:bodyPr lIns="0" rIns="0" tIns="0" bIns="0">
            <a:normAutofit/>
          </a:bodyPr>
          <a:p>
            <a:endParaRPr b="0" lang="es-MX" sz="3200" spc="-1" strike="noStrike">
              <a:latin typeface="Arial"/>
            </a:endParaRPr>
          </a:p>
        </p:txBody>
      </p:sp>
      <p:sp>
        <p:nvSpPr>
          <p:cNvPr id="69" name="PlaceHolder 4"/>
          <p:cNvSpPr>
            <a:spLocks noGrp="1"/>
          </p:cNvSpPr>
          <p:nvPr>
            <p:ph type="body"/>
          </p:nvPr>
        </p:nvSpPr>
        <p:spPr>
          <a:xfrm>
            <a:off x="504000" y="4058640"/>
            <a:ext cx="4426920" cy="2090880"/>
          </a:xfrm>
          <a:prstGeom prst="rect">
            <a:avLst/>
          </a:prstGeom>
        </p:spPr>
        <p:txBody>
          <a:bodyPr lIns="0" rIns="0" tIns="0" bIns="0">
            <a:normAutofit/>
          </a:bodyPr>
          <a:p>
            <a:endParaRPr b="0" lang="es-MX" sz="3200" spc="-1" strike="noStrike">
              <a:latin typeface="Arial"/>
            </a:endParaRPr>
          </a:p>
        </p:txBody>
      </p:sp>
      <p:sp>
        <p:nvSpPr>
          <p:cNvPr id="70" name="PlaceHolder 5"/>
          <p:cNvSpPr>
            <a:spLocks noGrp="1"/>
          </p:cNvSpPr>
          <p:nvPr>
            <p:ph type="body"/>
          </p:nvPr>
        </p:nvSpPr>
        <p:spPr>
          <a:xfrm>
            <a:off x="5152680" y="4058640"/>
            <a:ext cx="4426920" cy="2090880"/>
          </a:xfrm>
          <a:prstGeom prst="rect">
            <a:avLst/>
          </a:prstGeom>
        </p:spPr>
        <p:txBody>
          <a:bodyPr lIns="0" rIns="0" tIns="0" bIns="0">
            <a:normAutofit/>
          </a:bodyPr>
          <a:p>
            <a:endParaRPr b="0" lang="es-MX" sz="3200" spc="-1" strike="noStrike">
              <a:latin typeface="Arial"/>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71" name="PlaceHolder 1"/>
          <p:cNvSpPr>
            <a:spLocks noGrp="1"/>
          </p:cNvSpPr>
          <p:nvPr>
            <p:ph type="title"/>
          </p:nvPr>
        </p:nvSpPr>
        <p:spPr>
          <a:xfrm>
            <a:off x="504000" y="301320"/>
            <a:ext cx="9072000" cy="1261800"/>
          </a:xfrm>
          <a:prstGeom prst="rect">
            <a:avLst/>
          </a:prstGeom>
        </p:spPr>
        <p:txBody>
          <a:bodyPr lIns="0" rIns="0" tIns="0" bIns="0" anchor="ctr">
            <a:spAutoFit/>
          </a:bodyPr>
          <a:p>
            <a:pPr algn="ctr"/>
            <a:endParaRPr b="0" lang="es-MX" sz="4400" spc="-1" strike="noStrike">
              <a:latin typeface="Arial"/>
            </a:endParaRPr>
          </a:p>
        </p:txBody>
      </p:sp>
      <p:sp>
        <p:nvSpPr>
          <p:cNvPr id="72" name="PlaceHolder 2"/>
          <p:cNvSpPr>
            <a:spLocks noGrp="1"/>
          </p:cNvSpPr>
          <p:nvPr>
            <p:ph type="body"/>
          </p:nvPr>
        </p:nvSpPr>
        <p:spPr>
          <a:xfrm>
            <a:off x="504000" y="1768680"/>
            <a:ext cx="2921040" cy="2090880"/>
          </a:xfrm>
          <a:prstGeom prst="rect">
            <a:avLst/>
          </a:prstGeom>
        </p:spPr>
        <p:txBody>
          <a:bodyPr lIns="0" rIns="0" tIns="0" bIns="0">
            <a:normAutofit/>
          </a:bodyPr>
          <a:p>
            <a:endParaRPr b="0" lang="es-MX" sz="3200" spc="-1" strike="noStrike">
              <a:latin typeface="Arial"/>
            </a:endParaRPr>
          </a:p>
        </p:txBody>
      </p:sp>
      <p:sp>
        <p:nvSpPr>
          <p:cNvPr id="73" name="PlaceHolder 3"/>
          <p:cNvSpPr>
            <a:spLocks noGrp="1"/>
          </p:cNvSpPr>
          <p:nvPr>
            <p:ph type="body"/>
          </p:nvPr>
        </p:nvSpPr>
        <p:spPr>
          <a:xfrm>
            <a:off x="3571560" y="1768680"/>
            <a:ext cx="2921040" cy="2090880"/>
          </a:xfrm>
          <a:prstGeom prst="rect">
            <a:avLst/>
          </a:prstGeom>
        </p:spPr>
        <p:txBody>
          <a:bodyPr lIns="0" rIns="0" tIns="0" bIns="0">
            <a:normAutofit/>
          </a:bodyPr>
          <a:p>
            <a:endParaRPr b="0" lang="es-MX" sz="3200" spc="-1" strike="noStrike">
              <a:latin typeface="Arial"/>
            </a:endParaRPr>
          </a:p>
        </p:txBody>
      </p:sp>
      <p:sp>
        <p:nvSpPr>
          <p:cNvPr id="74" name="PlaceHolder 4"/>
          <p:cNvSpPr>
            <a:spLocks noGrp="1"/>
          </p:cNvSpPr>
          <p:nvPr>
            <p:ph type="body"/>
          </p:nvPr>
        </p:nvSpPr>
        <p:spPr>
          <a:xfrm>
            <a:off x="6639120" y="1768680"/>
            <a:ext cx="2921040" cy="2090880"/>
          </a:xfrm>
          <a:prstGeom prst="rect">
            <a:avLst/>
          </a:prstGeom>
        </p:spPr>
        <p:txBody>
          <a:bodyPr lIns="0" rIns="0" tIns="0" bIns="0">
            <a:normAutofit/>
          </a:bodyPr>
          <a:p>
            <a:endParaRPr b="0" lang="es-MX" sz="3200" spc="-1" strike="noStrike">
              <a:latin typeface="Arial"/>
            </a:endParaRPr>
          </a:p>
        </p:txBody>
      </p:sp>
      <p:sp>
        <p:nvSpPr>
          <p:cNvPr id="75" name="PlaceHolder 5"/>
          <p:cNvSpPr>
            <a:spLocks noGrp="1"/>
          </p:cNvSpPr>
          <p:nvPr>
            <p:ph type="body"/>
          </p:nvPr>
        </p:nvSpPr>
        <p:spPr>
          <a:xfrm>
            <a:off x="504000" y="4058640"/>
            <a:ext cx="2921040" cy="2090880"/>
          </a:xfrm>
          <a:prstGeom prst="rect">
            <a:avLst/>
          </a:prstGeom>
        </p:spPr>
        <p:txBody>
          <a:bodyPr lIns="0" rIns="0" tIns="0" bIns="0">
            <a:normAutofit/>
          </a:bodyPr>
          <a:p>
            <a:endParaRPr b="0" lang="es-MX" sz="3200" spc="-1" strike="noStrike">
              <a:latin typeface="Arial"/>
            </a:endParaRPr>
          </a:p>
        </p:txBody>
      </p:sp>
      <p:sp>
        <p:nvSpPr>
          <p:cNvPr id="76" name="PlaceHolder 6"/>
          <p:cNvSpPr>
            <a:spLocks noGrp="1"/>
          </p:cNvSpPr>
          <p:nvPr>
            <p:ph type="body"/>
          </p:nvPr>
        </p:nvSpPr>
        <p:spPr>
          <a:xfrm>
            <a:off x="3571560" y="4058640"/>
            <a:ext cx="2921040" cy="2090880"/>
          </a:xfrm>
          <a:prstGeom prst="rect">
            <a:avLst/>
          </a:prstGeom>
        </p:spPr>
        <p:txBody>
          <a:bodyPr lIns="0" rIns="0" tIns="0" bIns="0">
            <a:normAutofit/>
          </a:bodyPr>
          <a:p>
            <a:endParaRPr b="0" lang="es-MX" sz="3200" spc="-1" strike="noStrike">
              <a:latin typeface="Arial"/>
            </a:endParaRPr>
          </a:p>
        </p:txBody>
      </p:sp>
      <p:sp>
        <p:nvSpPr>
          <p:cNvPr id="77" name="PlaceHolder 7"/>
          <p:cNvSpPr>
            <a:spLocks noGrp="1"/>
          </p:cNvSpPr>
          <p:nvPr>
            <p:ph type="body"/>
          </p:nvPr>
        </p:nvSpPr>
        <p:spPr>
          <a:xfrm>
            <a:off x="6639120" y="4058640"/>
            <a:ext cx="2921040" cy="2090880"/>
          </a:xfrm>
          <a:prstGeom prst="rect">
            <a:avLst/>
          </a:prstGeom>
        </p:spPr>
        <p:txBody>
          <a:bodyPr lIns="0" rIns="0" tIns="0" bIns="0">
            <a:normAutofit/>
          </a:bodyPr>
          <a:p>
            <a:endParaRPr b="0" lang="es-MX" sz="3200" spc="-1" strike="noStrike">
              <a:latin typeface="Arial"/>
            </a:endParaRPr>
          </a:p>
        </p:txBody>
      </p:sp>
    </p:spTree>
  </p:cSld>
</p:sldLayout>
</file>

<file path=ppt/slideLayouts/slideLayout2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2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81" name="PlaceHolder 1"/>
          <p:cNvSpPr>
            <a:spLocks noGrp="1"/>
          </p:cNvSpPr>
          <p:nvPr>
            <p:ph type="title"/>
          </p:nvPr>
        </p:nvSpPr>
        <p:spPr>
          <a:xfrm>
            <a:off x="504000" y="301320"/>
            <a:ext cx="9072000" cy="1261800"/>
          </a:xfrm>
          <a:prstGeom prst="rect">
            <a:avLst/>
          </a:prstGeom>
        </p:spPr>
        <p:txBody>
          <a:bodyPr lIns="0" rIns="0" tIns="0" bIns="0" anchor="ctr">
            <a:spAutoFit/>
          </a:bodyPr>
          <a:p>
            <a:pPr algn="ctr"/>
            <a:endParaRPr b="0" lang="es-MX" sz="4400" spc="-1" strike="noStrike">
              <a:latin typeface="Arial"/>
            </a:endParaRPr>
          </a:p>
        </p:txBody>
      </p:sp>
      <p:sp>
        <p:nvSpPr>
          <p:cNvPr id="82" name="PlaceHolder 2"/>
          <p:cNvSpPr>
            <a:spLocks noGrp="1"/>
          </p:cNvSpPr>
          <p:nvPr>
            <p:ph type="subTitle"/>
          </p:nvPr>
        </p:nvSpPr>
        <p:spPr>
          <a:xfrm>
            <a:off x="504000" y="1768680"/>
            <a:ext cx="9072000" cy="4384080"/>
          </a:xfrm>
          <a:prstGeom prst="rect">
            <a:avLst/>
          </a:prstGeom>
        </p:spPr>
        <p:txBody>
          <a:bodyPr lIns="0" rIns="0" tIns="0" bIns="0" anchor="ctr">
            <a:spAutoFit/>
          </a:bodyPr>
          <a:p>
            <a:pPr algn="ctr"/>
            <a:endParaRPr b="0" lang="es-MX" sz="3200" spc="-1" strike="noStrike">
              <a:latin typeface="Arial"/>
            </a:endParaRPr>
          </a:p>
        </p:txBody>
      </p:sp>
    </p:spTree>
  </p:cSld>
</p:sldLayout>
</file>

<file path=ppt/slideLayouts/slideLayout2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83" name="PlaceHolder 1"/>
          <p:cNvSpPr>
            <a:spLocks noGrp="1"/>
          </p:cNvSpPr>
          <p:nvPr>
            <p:ph type="title"/>
          </p:nvPr>
        </p:nvSpPr>
        <p:spPr>
          <a:xfrm>
            <a:off x="504000" y="301320"/>
            <a:ext cx="9072000" cy="1261800"/>
          </a:xfrm>
          <a:prstGeom prst="rect">
            <a:avLst/>
          </a:prstGeom>
        </p:spPr>
        <p:txBody>
          <a:bodyPr lIns="0" rIns="0" tIns="0" bIns="0" anchor="ctr">
            <a:spAutoFit/>
          </a:bodyPr>
          <a:p>
            <a:pPr algn="ctr"/>
            <a:endParaRPr b="0" lang="es-MX" sz="4400" spc="-1" strike="noStrike">
              <a:latin typeface="Arial"/>
            </a:endParaRPr>
          </a:p>
        </p:txBody>
      </p:sp>
      <p:sp>
        <p:nvSpPr>
          <p:cNvPr id="84" name="PlaceHolder 2"/>
          <p:cNvSpPr>
            <a:spLocks noGrp="1"/>
          </p:cNvSpPr>
          <p:nvPr>
            <p:ph type="body"/>
          </p:nvPr>
        </p:nvSpPr>
        <p:spPr>
          <a:xfrm>
            <a:off x="504000" y="1768680"/>
            <a:ext cx="9072000" cy="4384080"/>
          </a:xfrm>
          <a:prstGeom prst="rect">
            <a:avLst/>
          </a:prstGeom>
        </p:spPr>
        <p:txBody>
          <a:bodyPr lIns="0" rIns="0" tIns="0" bIns="0">
            <a:normAutofit/>
          </a:bodyPr>
          <a:p>
            <a:endParaRPr b="0" lang="es-MX" sz="3200" spc="-1" strike="noStrike">
              <a:latin typeface="Arial"/>
            </a:endParaRPr>
          </a:p>
        </p:txBody>
      </p:sp>
    </p:spTree>
  </p:cSld>
</p:sldLayout>
</file>

<file path=ppt/slideLayouts/slideLayout2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85" name="PlaceHolder 1"/>
          <p:cNvSpPr>
            <a:spLocks noGrp="1"/>
          </p:cNvSpPr>
          <p:nvPr>
            <p:ph type="title"/>
          </p:nvPr>
        </p:nvSpPr>
        <p:spPr>
          <a:xfrm>
            <a:off x="504000" y="301320"/>
            <a:ext cx="9072000" cy="1261800"/>
          </a:xfrm>
          <a:prstGeom prst="rect">
            <a:avLst/>
          </a:prstGeom>
        </p:spPr>
        <p:txBody>
          <a:bodyPr lIns="0" rIns="0" tIns="0" bIns="0" anchor="ctr">
            <a:spAutoFit/>
          </a:bodyPr>
          <a:p>
            <a:pPr algn="ctr"/>
            <a:endParaRPr b="0" lang="es-MX" sz="4400" spc="-1" strike="noStrike">
              <a:latin typeface="Arial"/>
            </a:endParaRPr>
          </a:p>
        </p:txBody>
      </p:sp>
      <p:sp>
        <p:nvSpPr>
          <p:cNvPr id="86" name="PlaceHolder 2"/>
          <p:cNvSpPr>
            <a:spLocks noGrp="1"/>
          </p:cNvSpPr>
          <p:nvPr>
            <p:ph type="body"/>
          </p:nvPr>
        </p:nvSpPr>
        <p:spPr>
          <a:xfrm>
            <a:off x="504000" y="1768680"/>
            <a:ext cx="4426920" cy="4384080"/>
          </a:xfrm>
          <a:prstGeom prst="rect">
            <a:avLst/>
          </a:prstGeom>
        </p:spPr>
        <p:txBody>
          <a:bodyPr lIns="0" rIns="0" tIns="0" bIns="0">
            <a:normAutofit/>
          </a:bodyPr>
          <a:p>
            <a:endParaRPr b="0" lang="es-MX" sz="3200" spc="-1" strike="noStrike">
              <a:latin typeface="Arial"/>
            </a:endParaRPr>
          </a:p>
        </p:txBody>
      </p:sp>
      <p:sp>
        <p:nvSpPr>
          <p:cNvPr id="87" name="PlaceHolder 3"/>
          <p:cNvSpPr>
            <a:spLocks noGrp="1"/>
          </p:cNvSpPr>
          <p:nvPr>
            <p:ph type="body"/>
          </p:nvPr>
        </p:nvSpPr>
        <p:spPr>
          <a:xfrm>
            <a:off x="5152680" y="1768680"/>
            <a:ext cx="4426920" cy="4384080"/>
          </a:xfrm>
          <a:prstGeom prst="rect">
            <a:avLst/>
          </a:prstGeom>
        </p:spPr>
        <p:txBody>
          <a:bodyPr lIns="0" rIns="0" tIns="0" bIns="0">
            <a:normAutofit/>
          </a:bodyPr>
          <a:p>
            <a:endParaRPr b="0" lang="es-MX" sz="3200" spc="-1" strike="noStrike">
              <a:latin typeface="Arial"/>
            </a:endParaRPr>
          </a:p>
        </p:txBody>
      </p:sp>
    </p:spTree>
  </p:cSld>
</p:sldLayout>
</file>

<file path=ppt/slideLayouts/slideLayout2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88" name="PlaceHolder 1"/>
          <p:cNvSpPr>
            <a:spLocks noGrp="1"/>
          </p:cNvSpPr>
          <p:nvPr>
            <p:ph type="title"/>
          </p:nvPr>
        </p:nvSpPr>
        <p:spPr>
          <a:xfrm>
            <a:off x="504000" y="301320"/>
            <a:ext cx="9072000" cy="1261800"/>
          </a:xfrm>
          <a:prstGeom prst="rect">
            <a:avLst/>
          </a:prstGeom>
        </p:spPr>
        <p:txBody>
          <a:bodyPr lIns="0" rIns="0" tIns="0" bIns="0" anchor="ctr">
            <a:spAutoFit/>
          </a:bodyPr>
          <a:p>
            <a:pPr algn="ctr"/>
            <a:endParaRPr b="0" lang="es-MX" sz="4400" spc="-1" strike="noStrike">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5" name="PlaceHolder 1"/>
          <p:cNvSpPr>
            <a:spLocks noGrp="1"/>
          </p:cNvSpPr>
          <p:nvPr>
            <p:ph type="title"/>
          </p:nvPr>
        </p:nvSpPr>
        <p:spPr>
          <a:xfrm>
            <a:off x="504000" y="301320"/>
            <a:ext cx="9072000" cy="1261800"/>
          </a:xfrm>
          <a:prstGeom prst="rect">
            <a:avLst/>
          </a:prstGeom>
        </p:spPr>
        <p:txBody>
          <a:bodyPr lIns="0" rIns="0" tIns="0" bIns="0" anchor="ctr">
            <a:spAutoFit/>
          </a:bodyPr>
          <a:p>
            <a:pPr algn="ctr"/>
            <a:endParaRPr b="0" lang="es-MX" sz="4400" spc="-1" strike="noStrike">
              <a:latin typeface="Arial"/>
            </a:endParaRPr>
          </a:p>
        </p:txBody>
      </p:sp>
      <p:sp>
        <p:nvSpPr>
          <p:cNvPr id="6" name="PlaceHolder 2"/>
          <p:cNvSpPr>
            <a:spLocks noGrp="1"/>
          </p:cNvSpPr>
          <p:nvPr>
            <p:ph type="body"/>
          </p:nvPr>
        </p:nvSpPr>
        <p:spPr>
          <a:xfrm>
            <a:off x="504000" y="1768680"/>
            <a:ext cx="9072000" cy="4384080"/>
          </a:xfrm>
          <a:prstGeom prst="rect">
            <a:avLst/>
          </a:prstGeom>
        </p:spPr>
        <p:txBody>
          <a:bodyPr lIns="0" rIns="0" tIns="0" bIns="0">
            <a:normAutofit/>
          </a:bodyPr>
          <a:p>
            <a:endParaRPr b="0" lang="es-MX" sz="3200" spc="-1" strike="noStrike">
              <a:latin typeface="Arial"/>
            </a:endParaRPr>
          </a:p>
        </p:txBody>
      </p:sp>
    </p:spTree>
  </p:cSld>
</p:sldLayout>
</file>

<file path=ppt/slideLayouts/slideLayout3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89" name="PlaceHolder 1"/>
          <p:cNvSpPr>
            <a:spLocks noGrp="1"/>
          </p:cNvSpPr>
          <p:nvPr>
            <p:ph type="subTitle"/>
          </p:nvPr>
        </p:nvSpPr>
        <p:spPr>
          <a:xfrm>
            <a:off x="504000" y="301320"/>
            <a:ext cx="9072000" cy="5850360"/>
          </a:xfrm>
          <a:prstGeom prst="rect">
            <a:avLst/>
          </a:prstGeom>
        </p:spPr>
        <p:txBody>
          <a:bodyPr lIns="0" rIns="0" tIns="0" bIns="0" anchor="ctr">
            <a:spAutoFit/>
          </a:bodyPr>
          <a:p>
            <a:pPr algn="ctr"/>
            <a:endParaRPr b="0" lang="es-MX" sz="3200" spc="-1" strike="noStrike">
              <a:latin typeface="Arial"/>
            </a:endParaRPr>
          </a:p>
        </p:txBody>
      </p:sp>
    </p:spTree>
  </p:cSld>
</p:sldLayout>
</file>

<file path=ppt/slideLayouts/slideLayout3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90" name="PlaceHolder 1"/>
          <p:cNvSpPr>
            <a:spLocks noGrp="1"/>
          </p:cNvSpPr>
          <p:nvPr>
            <p:ph type="title"/>
          </p:nvPr>
        </p:nvSpPr>
        <p:spPr>
          <a:xfrm>
            <a:off x="504000" y="301320"/>
            <a:ext cx="9072000" cy="1261800"/>
          </a:xfrm>
          <a:prstGeom prst="rect">
            <a:avLst/>
          </a:prstGeom>
        </p:spPr>
        <p:txBody>
          <a:bodyPr lIns="0" rIns="0" tIns="0" bIns="0" anchor="ctr">
            <a:spAutoFit/>
          </a:bodyPr>
          <a:p>
            <a:pPr algn="ctr"/>
            <a:endParaRPr b="0" lang="es-MX" sz="4400" spc="-1" strike="noStrike">
              <a:latin typeface="Arial"/>
            </a:endParaRPr>
          </a:p>
        </p:txBody>
      </p:sp>
      <p:sp>
        <p:nvSpPr>
          <p:cNvPr id="91" name="PlaceHolder 2"/>
          <p:cNvSpPr>
            <a:spLocks noGrp="1"/>
          </p:cNvSpPr>
          <p:nvPr>
            <p:ph type="body"/>
          </p:nvPr>
        </p:nvSpPr>
        <p:spPr>
          <a:xfrm>
            <a:off x="504000" y="1768680"/>
            <a:ext cx="4426920" cy="2090880"/>
          </a:xfrm>
          <a:prstGeom prst="rect">
            <a:avLst/>
          </a:prstGeom>
        </p:spPr>
        <p:txBody>
          <a:bodyPr lIns="0" rIns="0" tIns="0" bIns="0">
            <a:normAutofit/>
          </a:bodyPr>
          <a:p>
            <a:endParaRPr b="0" lang="es-MX" sz="3200" spc="-1" strike="noStrike">
              <a:latin typeface="Arial"/>
            </a:endParaRPr>
          </a:p>
        </p:txBody>
      </p:sp>
      <p:sp>
        <p:nvSpPr>
          <p:cNvPr id="92" name="PlaceHolder 3"/>
          <p:cNvSpPr>
            <a:spLocks noGrp="1"/>
          </p:cNvSpPr>
          <p:nvPr>
            <p:ph type="body"/>
          </p:nvPr>
        </p:nvSpPr>
        <p:spPr>
          <a:xfrm>
            <a:off x="5152680" y="1768680"/>
            <a:ext cx="4426920" cy="4384080"/>
          </a:xfrm>
          <a:prstGeom prst="rect">
            <a:avLst/>
          </a:prstGeom>
        </p:spPr>
        <p:txBody>
          <a:bodyPr lIns="0" rIns="0" tIns="0" bIns="0">
            <a:normAutofit/>
          </a:bodyPr>
          <a:p>
            <a:endParaRPr b="0" lang="es-MX" sz="3200" spc="-1" strike="noStrike">
              <a:latin typeface="Arial"/>
            </a:endParaRPr>
          </a:p>
        </p:txBody>
      </p:sp>
      <p:sp>
        <p:nvSpPr>
          <p:cNvPr id="93" name="PlaceHolder 4"/>
          <p:cNvSpPr>
            <a:spLocks noGrp="1"/>
          </p:cNvSpPr>
          <p:nvPr>
            <p:ph type="body"/>
          </p:nvPr>
        </p:nvSpPr>
        <p:spPr>
          <a:xfrm>
            <a:off x="504000" y="4058640"/>
            <a:ext cx="4426920" cy="2090880"/>
          </a:xfrm>
          <a:prstGeom prst="rect">
            <a:avLst/>
          </a:prstGeom>
        </p:spPr>
        <p:txBody>
          <a:bodyPr lIns="0" rIns="0" tIns="0" bIns="0">
            <a:normAutofit/>
          </a:bodyPr>
          <a:p>
            <a:endParaRPr b="0" lang="es-MX" sz="3200" spc="-1" strike="noStrike">
              <a:latin typeface="Arial"/>
            </a:endParaRPr>
          </a:p>
        </p:txBody>
      </p:sp>
    </p:spTree>
  </p:cSld>
</p:sldLayout>
</file>

<file path=ppt/slideLayouts/slideLayout3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94" name="PlaceHolder 1"/>
          <p:cNvSpPr>
            <a:spLocks noGrp="1"/>
          </p:cNvSpPr>
          <p:nvPr>
            <p:ph type="title"/>
          </p:nvPr>
        </p:nvSpPr>
        <p:spPr>
          <a:xfrm>
            <a:off x="504000" y="301320"/>
            <a:ext cx="9072000" cy="1261800"/>
          </a:xfrm>
          <a:prstGeom prst="rect">
            <a:avLst/>
          </a:prstGeom>
        </p:spPr>
        <p:txBody>
          <a:bodyPr lIns="0" rIns="0" tIns="0" bIns="0" anchor="ctr">
            <a:spAutoFit/>
          </a:bodyPr>
          <a:p>
            <a:pPr algn="ctr"/>
            <a:endParaRPr b="0" lang="es-MX" sz="4400" spc="-1" strike="noStrike">
              <a:latin typeface="Arial"/>
            </a:endParaRPr>
          </a:p>
        </p:txBody>
      </p:sp>
      <p:sp>
        <p:nvSpPr>
          <p:cNvPr id="95" name="PlaceHolder 2"/>
          <p:cNvSpPr>
            <a:spLocks noGrp="1"/>
          </p:cNvSpPr>
          <p:nvPr>
            <p:ph type="body"/>
          </p:nvPr>
        </p:nvSpPr>
        <p:spPr>
          <a:xfrm>
            <a:off x="504000" y="1768680"/>
            <a:ext cx="4426920" cy="4384080"/>
          </a:xfrm>
          <a:prstGeom prst="rect">
            <a:avLst/>
          </a:prstGeom>
        </p:spPr>
        <p:txBody>
          <a:bodyPr lIns="0" rIns="0" tIns="0" bIns="0">
            <a:normAutofit/>
          </a:bodyPr>
          <a:p>
            <a:endParaRPr b="0" lang="es-MX" sz="3200" spc="-1" strike="noStrike">
              <a:latin typeface="Arial"/>
            </a:endParaRPr>
          </a:p>
        </p:txBody>
      </p:sp>
      <p:sp>
        <p:nvSpPr>
          <p:cNvPr id="96" name="PlaceHolder 3"/>
          <p:cNvSpPr>
            <a:spLocks noGrp="1"/>
          </p:cNvSpPr>
          <p:nvPr>
            <p:ph type="body"/>
          </p:nvPr>
        </p:nvSpPr>
        <p:spPr>
          <a:xfrm>
            <a:off x="5152680" y="1768680"/>
            <a:ext cx="4426920" cy="2090880"/>
          </a:xfrm>
          <a:prstGeom prst="rect">
            <a:avLst/>
          </a:prstGeom>
        </p:spPr>
        <p:txBody>
          <a:bodyPr lIns="0" rIns="0" tIns="0" bIns="0">
            <a:normAutofit/>
          </a:bodyPr>
          <a:p>
            <a:endParaRPr b="0" lang="es-MX" sz="3200" spc="-1" strike="noStrike">
              <a:latin typeface="Arial"/>
            </a:endParaRPr>
          </a:p>
        </p:txBody>
      </p:sp>
      <p:sp>
        <p:nvSpPr>
          <p:cNvPr id="97" name="PlaceHolder 4"/>
          <p:cNvSpPr>
            <a:spLocks noGrp="1"/>
          </p:cNvSpPr>
          <p:nvPr>
            <p:ph type="body"/>
          </p:nvPr>
        </p:nvSpPr>
        <p:spPr>
          <a:xfrm>
            <a:off x="5152680" y="4058640"/>
            <a:ext cx="4426920" cy="2090880"/>
          </a:xfrm>
          <a:prstGeom prst="rect">
            <a:avLst/>
          </a:prstGeom>
        </p:spPr>
        <p:txBody>
          <a:bodyPr lIns="0" rIns="0" tIns="0" bIns="0">
            <a:normAutofit/>
          </a:bodyPr>
          <a:p>
            <a:endParaRPr b="0" lang="es-MX" sz="3200" spc="-1" strike="noStrike">
              <a:latin typeface="Arial"/>
            </a:endParaRPr>
          </a:p>
        </p:txBody>
      </p:sp>
    </p:spTree>
  </p:cSld>
</p:sldLayout>
</file>

<file path=ppt/slideLayouts/slideLayout3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98" name="PlaceHolder 1"/>
          <p:cNvSpPr>
            <a:spLocks noGrp="1"/>
          </p:cNvSpPr>
          <p:nvPr>
            <p:ph type="title"/>
          </p:nvPr>
        </p:nvSpPr>
        <p:spPr>
          <a:xfrm>
            <a:off x="504000" y="301320"/>
            <a:ext cx="9072000" cy="1261800"/>
          </a:xfrm>
          <a:prstGeom prst="rect">
            <a:avLst/>
          </a:prstGeom>
        </p:spPr>
        <p:txBody>
          <a:bodyPr lIns="0" rIns="0" tIns="0" bIns="0" anchor="ctr">
            <a:spAutoFit/>
          </a:bodyPr>
          <a:p>
            <a:pPr algn="ctr"/>
            <a:endParaRPr b="0" lang="es-MX" sz="4400" spc="-1" strike="noStrike">
              <a:latin typeface="Arial"/>
            </a:endParaRPr>
          </a:p>
        </p:txBody>
      </p:sp>
      <p:sp>
        <p:nvSpPr>
          <p:cNvPr id="99" name="PlaceHolder 2"/>
          <p:cNvSpPr>
            <a:spLocks noGrp="1"/>
          </p:cNvSpPr>
          <p:nvPr>
            <p:ph type="body"/>
          </p:nvPr>
        </p:nvSpPr>
        <p:spPr>
          <a:xfrm>
            <a:off x="504000" y="1768680"/>
            <a:ext cx="4426920" cy="2090880"/>
          </a:xfrm>
          <a:prstGeom prst="rect">
            <a:avLst/>
          </a:prstGeom>
        </p:spPr>
        <p:txBody>
          <a:bodyPr lIns="0" rIns="0" tIns="0" bIns="0">
            <a:normAutofit/>
          </a:bodyPr>
          <a:p>
            <a:endParaRPr b="0" lang="es-MX" sz="3200" spc="-1" strike="noStrike">
              <a:latin typeface="Arial"/>
            </a:endParaRPr>
          </a:p>
        </p:txBody>
      </p:sp>
      <p:sp>
        <p:nvSpPr>
          <p:cNvPr id="100" name="PlaceHolder 3"/>
          <p:cNvSpPr>
            <a:spLocks noGrp="1"/>
          </p:cNvSpPr>
          <p:nvPr>
            <p:ph type="body"/>
          </p:nvPr>
        </p:nvSpPr>
        <p:spPr>
          <a:xfrm>
            <a:off x="5152680" y="1768680"/>
            <a:ext cx="4426920" cy="2090880"/>
          </a:xfrm>
          <a:prstGeom prst="rect">
            <a:avLst/>
          </a:prstGeom>
        </p:spPr>
        <p:txBody>
          <a:bodyPr lIns="0" rIns="0" tIns="0" bIns="0">
            <a:normAutofit/>
          </a:bodyPr>
          <a:p>
            <a:endParaRPr b="0" lang="es-MX" sz="3200" spc="-1" strike="noStrike">
              <a:latin typeface="Arial"/>
            </a:endParaRPr>
          </a:p>
        </p:txBody>
      </p:sp>
      <p:sp>
        <p:nvSpPr>
          <p:cNvPr id="101" name="PlaceHolder 4"/>
          <p:cNvSpPr>
            <a:spLocks noGrp="1"/>
          </p:cNvSpPr>
          <p:nvPr>
            <p:ph type="body"/>
          </p:nvPr>
        </p:nvSpPr>
        <p:spPr>
          <a:xfrm>
            <a:off x="504000" y="4058640"/>
            <a:ext cx="9072000" cy="2090880"/>
          </a:xfrm>
          <a:prstGeom prst="rect">
            <a:avLst/>
          </a:prstGeom>
        </p:spPr>
        <p:txBody>
          <a:bodyPr lIns="0" rIns="0" tIns="0" bIns="0">
            <a:normAutofit/>
          </a:bodyPr>
          <a:p>
            <a:endParaRPr b="0" lang="es-MX" sz="3200" spc="-1" strike="noStrike">
              <a:latin typeface="Arial"/>
            </a:endParaRPr>
          </a:p>
        </p:txBody>
      </p:sp>
    </p:spTree>
  </p:cSld>
</p:sldLayout>
</file>

<file path=ppt/slideLayouts/slideLayout3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102" name="PlaceHolder 1"/>
          <p:cNvSpPr>
            <a:spLocks noGrp="1"/>
          </p:cNvSpPr>
          <p:nvPr>
            <p:ph type="title"/>
          </p:nvPr>
        </p:nvSpPr>
        <p:spPr>
          <a:xfrm>
            <a:off x="504000" y="301320"/>
            <a:ext cx="9072000" cy="1261800"/>
          </a:xfrm>
          <a:prstGeom prst="rect">
            <a:avLst/>
          </a:prstGeom>
        </p:spPr>
        <p:txBody>
          <a:bodyPr lIns="0" rIns="0" tIns="0" bIns="0" anchor="ctr">
            <a:spAutoFit/>
          </a:bodyPr>
          <a:p>
            <a:pPr algn="ctr"/>
            <a:endParaRPr b="0" lang="es-MX" sz="4400" spc="-1" strike="noStrike">
              <a:latin typeface="Arial"/>
            </a:endParaRPr>
          </a:p>
        </p:txBody>
      </p:sp>
      <p:sp>
        <p:nvSpPr>
          <p:cNvPr id="103" name="PlaceHolder 2"/>
          <p:cNvSpPr>
            <a:spLocks noGrp="1"/>
          </p:cNvSpPr>
          <p:nvPr>
            <p:ph type="body"/>
          </p:nvPr>
        </p:nvSpPr>
        <p:spPr>
          <a:xfrm>
            <a:off x="504000" y="1768680"/>
            <a:ext cx="9072000" cy="2090880"/>
          </a:xfrm>
          <a:prstGeom prst="rect">
            <a:avLst/>
          </a:prstGeom>
        </p:spPr>
        <p:txBody>
          <a:bodyPr lIns="0" rIns="0" tIns="0" bIns="0">
            <a:normAutofit/>
          </a:bodyPr>
          <a:p>
            <a:endParaRPr b="0" lang="es-MX" sz="3200" spc="-1" strike="noStrike">
              <a:latin typeface="Arial"/>
            </a:endParaRPr>
          </a:p>
        </p:txBody>
      </p:sp>
      <p:sp>
        <p:nvSpPr>
          <p:cNvPr id="104" name="PlaceHolder 3"/>
          <p:cNvSpPr>
            <a:spLocks noGrp="1"/>
          </p:cNvSpPr>
          <p:nvPr>
            <p:ph type="body"/>
          </p:nvPr>
        </p:nvSpPr>
        <p:spPr>
          <a:xfrm>
            <a:off x="504000" y="4058640"/>
            <a:ext cx="9072000" cy="2090880"/>
          </a:xfrm>
          <a:prstGeom prst="rect">
            <a:avLst/>
          </a:prstGeom>
        </p:spPr>
        <p:txBody>
          <a:bodyPr lIns="0" rIns="0" tIns="0" bIns="0">
            <a:normAutofit/>
          </a:bodyPr>
          <a:p>
            <a:endParaRPr b="0" lang="es-MX" sz="3200" spc="-1" strike="noStrike">
              <a:latin typeface="Arial"/>
            </a:endParaRPr>
          </a:p>
        </p:txBody>
      </p:sp>
    </p:spTree>
  </p:cSld>
</p:sldLayout>
</file>

<file path=ppt/slideLayouts/slideLayout3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105" name="PlaceHolder 1"/>
          <p:cNvSpPr>
            <a:spLocks noGrp="1"/>
          </p:cNvSpPr>
          <p:nvPr>
            <p:ph type="title"/>
          </p:nvPr>
        </p:nvSpPr>
        <p:spPr>
          <a:xfrm>
            <a:off x="504000" y="301320"/>
            <a:ext cx="9072000" cy="1261800"/>
          </a:xfrm>
          <a:prstGeom prst="rect">
            <a:avLst/>
          </a:prstGeom>
        </p:spPr>
        <p:txBody>
          <a:bodyPr lIns="0" rIns="0" tIns="0" bIns="0" anchor="ctr">
            <a:spAutoFit/>
          </a:bodyPr>
          <a:p>
            <a:pPr algn="ctr"/>
            <a:endParaRPr b="0" lang="es-MX" sz="4400" spc="-1" strike="noStrike">
              <a:latin typeface="Arial"/>
            </a:endParaRPr>
          </a:p>
        </p:txBody>
      </p:sp>
      <p:sp>
        <p:nvSpPr>
          <p:cNvPr id="106" name="PlaceHolder 2"/>
          <p:cNvSpPr>
            <a:spLocks noGrp="1"/>
          </p:cNvSpPr>
          <p:nvPr>
            <p:ph type="body"/>
          </p:nvPr>
        </p:nvSpPr>
        <p:spPr>
          <a:xfrm>
            <a:off x="504000" y="1768680"/>
            <a:ext cx="4426920" cy="2090880"/>
          </a:xfrm>
          <a:prstGeom prst="rect">
            <a:avLst/>
          </a:prstGeom>
        </p:spPr>
        <p:txBody>
          <a:bodyPr lIns="0" rIns="0" tIns="0" bIns="0">
            <a:normAutofit/>
          </a:bodyPr>
          <a:p>
            <a:endParaRPr b="0" lang="es-MX" sz="3200" spc="-1" strike="noStrike">
              <a:latin typeface="Arial"/>
            </a:endParaRPr>
          </a:p>
        </p:txBody>
      </p:sp>
      <p:sp>
        <p:nvSpPr>
          <p:cNvPr id="107" name="PlaceHolder 3"/>
          <p:cNvSpPr>
            <a:spLocks noGrp="1"/>
          </p:cNvSpPr>
          <p:nvPr>
            <p:ph type="body"/>
          </p:nvPr>
        </p:nvSpPr>
        <p:spPr>
          <a:xfrm>
            <a:off x="5152680" y="1768680"/>
            <a:ext cx="4426920" cy="2090880"/>
          </a:xfrm>
          <a:prstGeom prst="rect">
            <a:avLst/>
          </a:prstGeom>
        </p:spPr>
        <p:txBody>
          <a:bodyPr lIns="0" rIns="0" tIns="0" bIns="0">
            <a:normAutofit/>
          </a:bodyPr>
          <a:p>
            <a:endParaRPr b="0" lang="es-MX" sz="3200" spc="-1" strike="noStrike">
              <a:latin typeface="Arial"/>
            </a:endParaRPr>
          </a:p>
        </p:txBody>
      </p:sp>
      <p:sp>
        <p:nvSpPr>
          <p:cNvPr id="108" name="PlaceHolder 4"/>
          <p:cNvSpPr>
            <a:spLocks noGrp="1"/>
          </p:cNvSpPr>
          <p:nvPr>
            <p:ph type="body"/>
          </p:nvPr>
        </p:nvSpPr>
        <p:spPr>
          <a:xfrm>
            <a:off x="504000" y="4058640"/>
            <a:ext cx="4426920" cy="2090880"/>
          </a:xfrm>
          <a:prstGeom prst="rect">
            <a:avLst/>
          </a:prstGeom>
        </p:spPr>
        <p:txBody>
          <a:bodyPr lIns="0" rIns="0" tIns="0" bIns="0">
            <a:normAutofit/>
          </a:bodyPr>
          <a:p>
            <a:endParaRPr b="0" lang="es-MX" sz="3200" spc="-1" strike="noStrike">
              <a:latin typeface="Arial"/>
            </a:endParaRPr>
          </a:p>
        </p:txBody>
      </p:sp>
      <p:sp>
        <p:nvSpPr>
          <p:cNvPr id="109" name="PlaceHolder 5"/>
          <p:cNvSpPr>
            <a:spLocks noGrp="1"/>
          </p:cNvSpPr>
          <p:nvPr>
            <p:ph type="body"/>
          </p:nvPr>
        </p:nvSpPr>
        <p:spPr>
          <a:xfrm>
            <a:off x="5152680" y="4058640"/>
            <a:ext cx="4426920" cy="2090880"/>
          </a:xfrm>
          <a:prstGeom prst="rect">
            <a:avLst/>
          </a:prstGeom>
        </p:spPr>
        <p:txBody>
          <a:bodyPr lIns="0" rIns="0" tIns="0" bIns="0">
            <a:normAutofit/>
          </a:bodyPr>
          <a:p>
            <a:endParaRPr b="0" lang="es-MX" sz="3200" spc="-1" strike="noStrike">
              <a:latin typeface="Arial"/>
            </a:endParaRPr>
          </a:p>
        </p:txBody>
      </p:sp>
    </p:spTree>
  </p:cSld>
</p:sldLayout>
</file>

<file path=ppt/slideLayouts/slideLayout3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110" name="PlaceHolder 1"/>
          <p:cNvSpPr>
            <a:spLocks noGrp="1"/>
          </p:cNvSpPr>
          <p:nvPr>
            <p:ph type="title"/>
          </p:nvPr>
        </p:nvSpPr>
        <p:spPr>
          <a:xfrm>
            <a:off x="504000" y="301320"/>
            <a:ext cx="9072000" cy="1261800"/>
          </a:xfrm>
          <a:prstGeom prst="rect">
            <a:avLst/>
          </a:prstGeom>
        </p:spPr>
        <p:txBody>
          <a:bodyPr lIns="0" rIns="0" tIns="0" bIns="0" anchor="ctr">
            <a:spAutoFit/>
          </a:bodyPr>
          <a:p>
            <a:pPr algn="ctr"/>
            <a:endParaRPr b="0" lang="es-MX" sz="4400" spc="-1" strike="noStrike">
              <a:latin typeface="Arial"/>
            </a:endParaRPr>
          </a:p>
        </p:txBody>
      </p:sp>
      <p:sp>
        <p:nvSpPr>
          <p:cNvPr id="111" name="PlaceHolder 2"/>
          <p:cNvSpPr>
            <a:spLocks noGrp="1"/>
          </p:cNvSpPr>
          <p:nvPr>
            <p:ph type="body"/>
          </p:nvPr>
        </p:nvSpPr>
        <p:spPr>
          <a:xfrm>
            <a:off x="504000" y="1768680"/>
            <a:ext cx="2921040" cy="2090880"/>
          </a:xfrm>
          <a:prstGeom prst="rect">
            <a:avLst/>
          </a:prstGeom>
        </p:spPr>
        <p:txBody>
          <a:bodyPr lIns="0" rIns="0" tIns="0" bIns="0">
            <a:normAutofit/>
          </a:bodyPr>
          <a:p>
            <a:endParaRPr b="0" lang="es-MX" sz="3200" spc="-1" strike="noStrike">
              <a:latin typeface="Arial"/>
            </a:endParaRPr>
          </a:p>
        </p:txBody>
      </p:sp>
      <p:sp>
        <p:nvSpPr>
          <p:cNvPr id="112" name="PlaceHolder 3"/>
          <p:cNvSpPr>
            <a:spLocks noGrp="1"/>
          </p:cNvSpPr>
          <p:nvPr>
            <p:ph type="body"/>
          </p:nvPr>
        </p:nvSpPr>
        <p:spPr>
          <a:xfrm>
            <a:off x="3571560" y="1768680"/>
            <a:ext cx="2921040" cy="2090880"/>
          </a:xfrm>
          <a:prstGeom prst="rect">
            <a:avLst/>
          </a:prstGeom>
        </p:spPr>
        <p:txBody>
          <a:bodyPr lIns="0" rIns="0" tIns="0" bIns="0">
            <a:normAutofit/>
          </a:bodyPr>
          <a:p>
            <a:endParaRPr b="0" lang="es-MX" sz="3200" spc="-1" strike="noStrike">
              <a:latin typeface="Arial"/>
            </a:endParaRPr>
          </a:p>
        </p:txBody>
      </p:sp>
      <p:sp>
        <p:nvSpPr>
          <p:cNvPr id="113" name="PlaceHolder 4"/>
          <p:cNvSpPr>
            <a:spLocks noGrp="1"/>
          </p:cNvSpPr>
          <p:nvPr>
            <p:ph type="body"/>
          </p:nvPr>
        </p:nvSpPr>
        <p:spPr>
          <a:xfrm>
            <a:off x="6639120" y="1768680"/>
            <a:ext cx="2921040" cy="2090880"/>
          </a:xfrm>
          <a:prstGeom prst="rect">
            <a:avLst/>
          </a:prstGeom>
        </p:spPr>
        <p:txBody>
          <a:bodyPr lIns="0" rIns="0" tIns="0" bIns="0">
            <a:normAutofit/>
          </a:bodyPr>
          <a:p>
            <a:endParaRPr b="0" lang="es-MX" sz="3200" spc="-1" strike="noStrike">
              <a:latin typeface="Arial"/>
            </a:endParaRPr>
          </a:p>
        </p:txBody>
      </p:sp>
      <p:sp>
        <p:nvSpPr>
          <p:cNvPr id="114" name="PlaceHolder 5"/>
          <p:cNvSpPr>
            <a:spLocks noGrp="1"/>
          </p:cNvSpPr>
          <p:nvPr>
            <p:ph type="body"/>
          </p:nvPr>
        </p:nvSpPr>
        <p:spPr>
          <a:xfrm>
            <a:off x="504000" y="4058640"/>
            <a:ext cx="2921040" cy="2090880"/>
          </a:xfrm>
          <a:prstGeom prst="rect">
            <a:avLst/>
          </a:prstGeom>
        </p:spPr>
        <p:txBody>
          <a:bodyPr lIns="0" rIns="0" tIns="0" bIns="0">
            <a:normAutofit/>
          </a:bodyPr>
          <a:p>
            <a:endParaRPr b="0" lang="es-MX" sz="3200" spc="-1" strike="noStrike">
              <a:latin typeface="Arial"/>
            </a:endParaRPr>
          </a:p>
        </p:txBody>
      </p:sp>
      <p:sp>
        <p:nvSpPr>
          <p:cNvPr id="115" name="PlaceHolder 6"/>
          <p:cNvSpPr>
            <a:spLocks noGrp="1"/>
          </p:cNvSpPr>
          <p:nvPr>
            <p:ph type="body"/>
          </p:nvPr>
        </p:nvSpPr>
        <p:spPr>
          <a:xfrm>
            <a:off x="3571560" y="4058640"/>
            <a:ext cx="2921040" cy="2090880"/>
          </a:xfrm>
          <a:prstGeom prst="rect">
            <a:avLst/>
          </a:prstGeom>
        </p:spPr>
        <p:txBody>
          <a:bodyPr lIns="0" rIns="0" tIns="0" bIns="0">
            <a:normAutofit/>
          </a:bodyPr>
          <a:p>
            <a:endParaRPr b="0" lang="es-MX" sz="3200" spc="-1" strike="noStrike">
              <a:latin typeface="Arial"/>
            </a:endParaRPr>
          </a:p>
        </p:txBody>
      </p:sp>
      <p:sp>
        <p:nvSpPr>
          <p:cNvPr id="116" name="PlaceHolder 7"/>
          <p:cNvSpPr>
            <a:spLocks noGrp="1"/>
          </p:cNvSpPr>
          <p:nvPr>
            <p:ph type="body"/>
          </p:nvPr>
        </p:nvSpPr>
        <p:spPr>
          <a:xfrm>
            <a:off x="6639120" y="4058640"/>
            <a:ext cx="2921040" cy="2090880"/>
          </a:xfrm>
          <a:prstGeom prst="rect">
            <a:avLst/>
          </a:prstGeom>
        </p:spPr>
        <p:txBody>
          <a:bodyPr lIns="0" rIns="0" tIns="0" bIns="0">
            <a:normAutofit/>
          </a:bodyPr>
          <a:p>
            <a:endParaRPr b="0" lang="es-MX" sz="3200" spc="-1" strike="noStrike">
              <a:latin typeface="Arial"/>
            </a:endParaRPr>
          </a:p>
        </p:txBody>
      </p:sp>
    </p:spTree>
  </p:cSld>
</p:sldLayout>
</file>

<file path=ppt/slideLayouts/slideLayout3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3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120" name="PlaceHolder 1"/>
          <p:cNvSpPr>
            <a:spLocks noGrp="1"/>
          </p:cNvSpPr>
          <p:nvPr>
            <p:ph type="title"/>
          </p:nvPr>
        </p:nvSpPr>
        <p:spPr>
          <a:xfrm>
            <a:off x="504000" y="301320"/>
            <a:ext cx="9072000" cy="1261800"/>
          </a:xfrm>
          <a:prstGeom prst="rect">
            <a:avLst/>
          </a:prstGeom>
        </p:spPr>
        <p:txBody>
          <a:bodyPr lIns="0" rIns="0" tIns="0" bIns="0" anchor="ctr">
            <a:spAutoFit/>
          </a:bodyPr>
          <a:p>
            <a:pPr algn="ctr"/>
            <a:endParaRPr b="0" lang="es-MX" sz="4400" spc="-1" strike="noStrike">
              <a:latin typeface="Arial"/>
            </a:endParaRPr>
          </a:p>
        </p:txBody>
      </p:sp>
      <p:sp>
        <p:nvSpPr>
          <p:cNvPr id="121" name="PlaceHolder 2"/>
          <p:cNvSpPr>
            <a:spLocks noGrp="1"/>
          </p:cNvSpPr>
          <p:nvPr>
            <p:ph type="subTitle"/>
          </p:nvPr>
        </p:nvSpPr>
        <p:spPr>
          <a:xfrm>
            <a:off x="504000" y="1768680"/>
            <a:ext cx="9072000" cy="4384080"/>
          </a:xfrm>
          <a:prstGeom prst="rect">
            <a:avLst/>
          </a:prstGeom>
        </p:spPr>
        <p:txBody>
          <a:bodyPr lIns="0" rIns="0" tIns="0" bIns="0" anchor="ctr">
            <a:spAutoFit/>
          </a:bodyPr>
          <a:p>
            <a:pPr algn="ctr"/>
            <a:endParaRPr b="0" lang="es-MX" sz="3200" spc="-1" strike="noStrike">
              <a:latin typeface="Arial"/>
            </a:endParaRPr>
          </a:p>
        </p:txBody>
      </p:sp>
    </p:spTree>
  </p:cSld>
</p:sldLayout>
</file>

<file path=ppt/slideLayouts/slideLayout3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122" name="PlaceHolder 1"/>
          <p:cNvSpPr>
            <a:spLocks noGrp="1"/>
          </p:cNvSpPr>
          <p:nvPr>
            <p:ph type="title"/>
          </p:nvPr>
        </p:nvSpPr>
        <p:spPr>
          <a:xfrm>
            <a:off x="504000" y="301320"/>
            <a:ext cx="9072000" cy="1261800"/>
          </a:xfrm>
          <a:prstGeom prst="rect">
            <a:avLst/>
          </a:prstGeom>
        </p:spPr>
        <p:txBody>
          <a:bodyPr lIns="0" rIns="0" tIns="0" bIns="0" anchor="ctr">
            <a:spAutoFit/>
          </a:bodyPr>
          <a:p>
            <a:pPr algn="ctr"/>
            <a:endParaRPr b="0" lang="es-MX" sz="4400" spc="-1" strike="noStrike">
              <a:latin typeface="Arial"/>
            </a:endParaRPr>
          </a:p>
        </p:txBody>
      </p:sp>
      <p:sp>
        <p:nvSpPr>
          <p:cNvPr id="123" name="PlaceHolder 2"/>
          <p:cNvSpPr>
            <a:spLocks noGrp="1"/>
          </p:cNvSpPr>
          <p:nvPr>
            <p:ph type="body"/>
          </p:nvPr>
        </p:nvSpPr>
        <p:spPr>
          <a:xfrm>
            <a:off x="504000" y="1768680"/>
            <a:ext cx="9072000" cy="4384080"/>
          </a:xfrm>
          <a:prstGeom prst="rect">
            <a:avLst/>
          </a:prstGeom>
        </p:spPr>
        <p:txBody>
          <a:bodyPr lIns="0" rIns="0" tIns="0" bIns="0">
            <a:normAutofit/>
          </a:bodyPr>
          <a:p>
            <a:endParaRPr b="0" lang="es-MX" sz="3200" spc="-1" strike="noStrike">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504000" y="301320"/>
            <a:ext cx="9072000" cy="1261800"/>
          </a:xfrm>
          <a:prstGeom prst="rect">
            <a:avLst/>
          </a:prstGeom>
        </p:spPr>
        <p:txBody>
          <a:bodyPr lIns="0" rIns="0" tIns="0" bIns="0" anchor="ctr">
            <a:spAutoFit/>
          </a:bodyPr>
          <a:p>
            <a:pPr algn="ctr"/>
            <a:endParaRPr b="0" lang="es-MX" sz="4400" spc="-1" strike="noStrike">
              <a:latin typeface="Arial"/>
            </a:endParaRPr>
          </a:p>
        </p:txBody>
      </p:sp>
      <p:sp>
        <p:nvSpPr>
          <p:cNvPr id="8" name="PlaceHolder 2"/>
          <p:cNvSpPr>
            <a:spLocks noGrp="1"/>
          </p:cNvSpPr>
          <p:nvPr>
            <p:ph type="body"/>
          </p:nvPr>
        </p:nvSpPr>
        <p:spPr>
          <a:xfrm>
            <a:off x="504000" y="1768680"/>
            <a:ext cx="4426920" cy="4384080"/>
          </a:xfrm>
          <a:prstGeom prst="rect">
            <a:avLst/>
          </a:prstGeom>
        </p:spPr>
        <p:txBody>
          <a:bodyPr lIns="0" rIns="0" tIns="0" bIns="0">
            <a:normAutofit/>
          </a:bodyPr>
          <a:p>
            <a:endParaRPr b="0" lang="es-MX" sz="3200" spc="-1" strike="noStrike">
              <a:latin typeface="Arial"/>
            </a:endParaRPr>
          </a:p>
        </p:txBody>
      </p:sp>
      <p:sp>
        <p:nvSpPr>
          <p:cNvPr id="9" name="PlaceHolder 3"/>
          <p:cNvSpPr>
            <a:spLocks noGrp="1"/>
          </p:cNvSpPr>
          <p:nvPr>
            <p:ph type="body"/>
          </p:nvPr>
        </p:nvSpPr>
        <p:spPr>
          <a:xfrm>
            <a:off x="5152680" y="1768680"/>
            <a:ext cx="4426920" cy="4384080"/>
          </a:xfrm>
          <a:prstGeom prst="rect">
            <a:avLst/>
          </a:prstGeom>
        </p:spPr>
        <p:txBody>
          <a:bodyPr lIns="0" rIns="0" tIns="0" bIns="0">
            <a:normAutofit/>
          </a:bodyPr>
          <a:p>
            <a:endParaRPr b="0" lang="es-MX" sz="3200" spc="-1" strike="noStrike">
              <a:latin typeface="Arial"/>
            </a:endParaRPr>
          </a:p>
        </p:txBody>
      </p:sp>
    </p:spTree>
  </p:cSld>
</p:sldLayout>
</file>

<file path=ppt/slideLayouts/slideLayout4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24" name="PlaceHolder 1"/>
          <p:cNvSpPr>
            <a:spLocks noGrp="1"/>
          </p:cNvSpPr>
          <p:nvPr>
            <p:ph type="title"/>
          </p:nvPr>
        </p:nvSpPr>
        <p:spPr>
          <a:xfrm>
            <a:off x="504000" y="301320"/>
            <a:ext cx="9072000" cy="1261800"/>
          </a:xfrm>
          <a:prstGeom prst="rect">
            <a:avLst/>
          </a:prstGeom>
        </p:spPr>
        <p:txBody>
          <a:bodyPr lIns="0" rIns="0" tIns="0" bIns="0" anchor="ctr">
            <a:spAutoFit/>
          </a:bodyPr>
          <a:p>
            <a:pPr algn="ctr"/>
            <a:endParaRPr b="0" lang="es-MX" sz="4400" spc="-1" strike="noStrike">
              <a:latin typeface="Arial"/>
            </a:endParaRPr>
          </a:p>
        </p:txBody>
      </p:sp>
      <p:sp>
        <p:nvSpPr>
          <p:cNvPr id="125" name="PlaceHolder 2"/>
          <p:cNvSpPr>
            <a:spLocks noGrp="1"/>
          </p:cNvSpPr>
          <p:nvPr>
            <p:ph type="body"/>
          </p:nvPr>
        </p:nvSpPr>
        <p:spPr>
          <a:xfrm>
            <a:off x="504000" y="1768680"/>
            <a:ext cx="4426920" cy="4384080"/>
          </a:xfrm>
          <a:prstGeom prst="rect">
            <a:avLst/>
          </a:prstGeom>
        </p:spPr>
        <p:txBody>
          <a:bodyPr lIns="0" rIns="0" tIns="0" bIns="0">
            <a:normAutofit/>
          </a:bodyPr>
          <a:p>
            <a:endParaRPr b="0" lang="es-MX" sz="3200" spc="-1" strike="noStrike">
              <a:latin typeface="Arial"/>
            </a:endParaRPr>
          </a:p>
        </p:txBody>
      </p:sp>
      <p:sp>
        <p:nvSpPr>
          <p:cNvPr id="126" name="PlaceHolder 3"/>
          <p:cNvSpPr>
            <a:spLocks noGrp="1"/>
          </p:cNvSpPr>
          <p:nvPr>
            <p:ph type="body"/>
          </p:nvPr>
        </p:nvSpPr>
        <p:spPr>
          <a:xfrm>
            <a:off x="5152680" y="1768680"/>
            <a:ext cx="4426920" cy="4384080"/>
          </a:xfrm>
          <a:prstGeom prst="rect">
            <a:avLst/>
          </a:prstGeom>
        </p:spPr>
        <p:txBody>
          <a:bodyPr lIns="0" rIns="0" tIns="0" bIns="0">
            <a:normAutofit/>
          </a:bodyPr>
          <a:p>
            <a:endParaRPr b="0" lang="es-MX" sz="3200" spc="-1" strike="noStrike">
              <a:latin typeface="Arial"/>
            </a:endParaRPr>
          </a:p>
        </p:txBody>
      </p:sp>
    </p:spTree>
  </p:cSld>
</p:sldLayout>
</file>

<file path=ppt/slideLayouts/slideLayout4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27" name="PlaceHolder 1"/>
          <p:cNvSpPr>
            <a:spLocks noGrp="1"/>
          </p:cNvSpPr>
          <p:nvPr>
            <p:ph type="title"/>
          </p:nvPr>
        </p:nvSpPr>
        <p:spPr>
          <a:xfrm>
            <a:off x="504000" y="301320"/>
            <a:ext cx="9072000" cy="1261800"/>
          </a:xfrm>
          <a:prstGeom prst="rect">
            <a:avLst/>
          </a:prstGeom>
        </p:spPr>
        <p:txBody>
          <a:bodyPr lIns="0" rIns="0" tIns="0" bIns="0" anchor="ctr">
            <a:spAutoFit/>
          </a:bodyPr>
          <a:p>
            <a:pPr algn="ctr"/>
            <a:endParaRPr b="0" lang="es-MX" sz="4400" spc="-1" strike="noStrike">
              <a:latin typeface="Arial"/>
            </a:endParaRPr>
          </a:p>
        </p:txBody>
      </p:sp>
    </p:spTree>
  </p:cSld>
</p:sldLayout>
</file>

<file path=ppt/slideLayouts/slideLayout4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28" name="PlaceHolder 1"/>
          <p:cNvSpPr>
            <a:spLocks noGrp="1"/>
          </p:cNvSpPr>
          <p:nvPr>
            <p:ph type="subTitle"/>
          </p:nvPr>
        </p:nvSpPr>
        <p:spPr>
          <a:xfrm>
            <a:off x="504000" y="301320"/>
            <a:ext cx="9072000" cy="5850360"/>
          </a:xfrm>
          <a:prstGeom prst="rect">
            <a:avLst/>
          </a:prstGeom>
        </p:spPr>
        <p:txBody>
          <a:bodyPr lIns="0" rIns="0" tIns="0" bIns="0" anchor="ctr">
            <a:spAutoFit/>
          </a:bodyPr>
          <a:p>
            <a:pPr algn="ctr"/>
            <a:endParaRPr b="0" lang="es-MX" sz="3200" spc="-1" strike="noStrike">
              <a:latin typeface="Arial"/>
            </a:endParaRPr>
          </a:p>
        </p:txBody>
      </p:sp>
    </p:spTree>
  </p:cSld>
</p:sldLayout>
</file>

<file path=ppt/slideLayouts/slideLayout4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29" name="PlaceHolder 1"/>
          <p:cNvSpPr>
            <a:spLocks noGrp="1"/>
          </p:cNvSpPr>
          <p:nvPr>
            <p:ph type="title"/>
          </p:nvPr>
        </p:nvSpPr>
        <p:spPr>
          <a:xfrm>
            <a:off x="504000" y="301320"/>
            <a:ext cx="9072000" cy="1261800"/>
          </a:xfrm>
          <a:prstGeom prst="rect">
            <a:avLst/>
          </a:prstGeom>
        </p:spPr>
        <p:txBody>
          <a:bodyPr lIns="0" rIns="0" tIns="0" bIns="0" anchor="ctr">
            <a:spAutoFit/>
          </a:bodyPr>
          <a:p>
            <a:pPr algn="ctr"/>
            <a:endParaRPr b="0" lang="es-MX" sz="4400" spc="-1" strike="noStrike">
              <a:latin typeface="Arial"/>
            </a:endParaRPr>
          </a:p>
        </p:txBody>
      </p:sp>
      <p:sp>
        <p:nvSpPr>
          <p:cNvPr id="130" name="PlaceHolder 2"/>
          <p:cNvSpPr>
            <a:spLocks noGrp="1"/>
          </p:cNvSpPr>
          <p:nvPr>
            <p:ph type="body"/>
          </p:nvPr>
        </p:nvSpPr>
        <p:spPr>
          <a:xfrm>
            <a:off x="504000" y="1768680"/>
            <a:ext cx="4426920" cy="2090880"/>
          </a:xfrm>
          <a:prstGeom prst="rect">
            <a:avLst/>
          </a:prstGeom>
        </p:spPr>
        <p:txBody>
          <a:bodyPr lIns="0" rIns="0" tIns="0" bIns="0">
            <a:normAutofit/>
          </a:bodyPr>
          <a:p>
            <a:endParaRPr b="0" lang="es-MX" sz="3200" spc="-1" strike="noStrike">
              <a:latin typeface="Arial"/>
            </a:endParaRPr>
          </a:p>
        </p:txBody>
      </p:sp>
      <p:sp>
        <p:nvSpPr>
          <p:cNvPr id="131" name="PlaceHolder 3"/>
          <p:cNvSpPr>
            <a:spLocks noGrp="1"/>
          </p:cNvSpPr>
          <p:nvPr>
            <p:ph type="body"/>
          </p:nvPr>
        </p:nvSpPr>
        <p:spPr>
          <a:xfrm>
            <a:off x="5152680" y="1768680"/>
            <a:ext cx="4426920" cy="4384080"/>
          </a:xfrm>
          <a:prstGeom prst="rect">
            <a:avLst/>
          </a:prstGeom>
        </p:spPr>
        <p:txBody>
          <a:bodyPr lIns="0" rIns="0" tIns="0" bIns="0">
            <a:normAutofit/>
          </a:bodyPr>
          <a:p>
            <a:endParaRPr b="0" lang="es-MX" sz="3200" spc="-1" strike="noStrike">
              <a:latin typeface="Arial"/>
            </a:endParaRPr>
          </a:p>
        </p:txBody>
      </p:sp>
      <p:sp>
        <p:nvSpPr>
          <p:cNvPr id="132" name="PlaceHolder 4"/>
          <p:cNvSpPr>
            <a:spLocks noGrp="1"/>
          </p:cNvSpPr>
          <p:nvPr>
            <p:ph type="body"/>
          </p:nvPr>
        </p:nvSpPr>
        <p:spPr>
          <a:xfrm>
            <a:off x="504000" y="4058640"/>
            <a:ext cx="4426920" cy="2090880"/>
          </a:xfrm>
          <a:prstGeom prst="rect">
            <a:avLst/>
          </a:prstGeom>
        </p:spPr>
        <p:txBody>
          <a:bodyPr lIns="0" rIns="0" tIns="0" bIns="0">
            <a:normAutofit/>
          </a:bodyPr>
          <a:p>
            <a:endParaRPr b="0" lang="es-MX" sz="3200" spc="-1" strike="noStrike">
              <a:latin typeface="Arial"/>
            </a:endParaRPr>
          </a:p>
        </p:txBody>
      </p:sp>
    </p:spTree>
  </p:cSld>
</p:sldLayout>
</file>

<file path=ppt/slideLayouts/slideLayout4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33" name="PlaceHolder 1"/>
          <p:cNvSpPr>
            <a:spLocks noGrp="1"/>
          </p:cNvSpPr>
          <p:nvPr>
            <p:ph type="title"/>
          </p:nvPr>
        </p:nvSpPr>
        <p:spPr>
          <a:xfrm>
            <a:off x="504000" y="301320"/>
            <a:ext cx="9072000" cy="1261800"/>
          </a:xfrm>
          <a:prstGeom prst="rect">
            <a:avLst/>
          </a:prstGeom>
        </p:spPr>
        <p:txBody>
          <a:bodyPr lIns="0" rIns="0" tIns="0" bIns="0" anchor="ctr">
            <a:spAutoFit/>
          </a:bodyPr>
          <a:p>
            <a:pPr algn="ctr"/>
            <a:endParaRPr b="0" lang="es-MX" sz="4400" spc="-1" strike="noStrike">
              <a:latin typeface="Arial"/>
            </a:endParaRPr>
          </a:p>
        </p:txBody>
      </p:sp>
      <p:sp>
        <p:nvSpPr>
          <p:cNvPr id="134" name="PlaceHolder 2"/>
          <p:cNvSpPr>
            <a:spLocks noGrp="1"/>
          </p:cNvSpPr>
          <p:nvPr>
            <p:ph type="body"/>
          </p:nvPr>
        </p:nvSpPr>
        <p:spPr>
          <a:xfrm>
            <a:off x="504000" y="1768680"/>
            <a:ext cx="4426920" cy="4384080"/>
          </a:xfrm>
          <a:prstGeom prst="rect">
            <a:avLst/>
          </a:prstGeom>
        </p:spPr>
        <p:txBody>
          <a:bodyPr lIns="0" rIns="0" tIns="0" bIns="0">
            <a:normAutofit/>
          </a:bodyPr>
          <a:p>
            <a:endParaRPr b="0" lang="es-MX" sz="3200" spc="-1" strike="noStrike">
              <a:latin typeface="Arial"/>
            </a:endParaRPr>
          </a:p>
        </p:txBody>
      </p:sp>
      <p:sp>
        <p:nvSpPr>
          <p:cNvPr id="135" name="PlaceHolder 3"/>
          <p:cNvSpPr>
            <a:spLocks noGrp="1"/>
          </p:cNvSpPr>
          <p:nvPr>
            <p:ph type="body"/>
          </p:nvPr>
        </p:nvSpPr>
        <p:spPr>
          <a:xfrm>
            <a:off x="5152680" y="1768680"/>
            <a:ext cx="4426920" cy="2090880"/>
          </a:xfrm>
          <a:prstGeom prst="rect">
            <a:avLst/>
          </a:prstGeom>
        </p:spPr>
        <p:txBody>
          <a:bodyPr lIns="0" rIns="0" tIns="0" bIns="0">
            <a:normAutofit/>
          </a:bodyPr>
          <a:p>
            <a:endParaRPr b="0" lang="es-MX" sz="3200" spc="-1" strike="noStrike">
              <a:latin typeface="Arial"/>
            </a:endParaRPr>
          </a:p>
        </p:txBody>
      </p:sp>
      <p:sp>
        <p:nvSpPr>
          <p:cNvPr id="136" name="PlaceHolder 4"/>
          <p:cNvSpPr>
            <a:spLocks noGrp="1"/>
          </p:cNvSpPr>
          <p:nvPr>
            <p:ph type="body"/>
          </p:nvPr>
        </p:nvSpPr>
        <p:spPr>
          <a:xfrm>
            <a:off x="5152680" y="4058640"/>
            <a:ext cx="4426920" cy="2090880"/>
          </a:xfrm>
          <a:prstGeom prst="rect">
            <a:avLst/>
          </a:prstGeom>
        </p:spPr>
        <p:txBody>
          <a:bodyPr lIns="0" rIns="0" tIns="0" bIns="0">
            <a:normAutofit/>
          </a:bodyPr>
          <a:p>
            <a:endParaRPr b="0" lang="es-MX" sz="3200" spc="-1" strike="noStrike">
              <a:latin typeface="Arial"/>
            </a:endParaRPr>
          </a:p>
        </p:txBody>
      </p:sp>
    </p:spTree>
  </p:cSld>
</p:sldLayout>
</file>

<file path=ppt/slideLayouts/slideLayout4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37" name="PlaceHolder 1"/>
          <p:cNvSpPr>
            <a:spLocks noGrp="1"/>
          </p:cNvSpPr>
          <p:nvPr>
            <p:ph type="title"/>
          </p:nvPr>
        </p:nvSpPr>
        <p:spPr>
          <a:xfrm>
            <a:off x="504000" y="301320"/>
            <a:ext cx="9072000" cy="1261800"/>
          </a:xfrm>
          <a:prstGeom prst="rect">
            <a:avLst/>
          </a:prstGeom>
        </p:spPr>
        <p:txBody>
          <a:bodyPr lIns="0" rIns="0" tIns="0" bIns="0" anchor="ctr">
            <a:spAutoFit/>
          </a:bodyPr>
          <a:p>
            <a:pPr algn="ctr"/>
            <a:endParaRPr b="0" lang="es-MX" sz="4400" spc="-1" strike="noStrike">
              <a:latin typeface="Arial"/>
            </a:endParaRPr>
          </a:p>
        </p:txBody>
      </p:sp>
      <p:sp>
        <p:nvSpPr>
          <p:cNvPr id="138" name="PlaceHolder 2"/>
          <p:cNvSpPr>
            <a:spLocks noGrp="1"/>
          </p:cNvSpPr>
          <p:nvPr>
            <p:ph type="body"/>
          </p:nvPr>
        </p:nvSpPr>
        <p:spPr>
          <a:xfrm>
            <a:off x="504000" y="1768680"/>
            <a:ext cx="4426920" cy="2090880"/>
          </a:xfrm>
          <a:prstGeom prst="rect">
            <a:avLst/>
          </a:prstGeom>
        </p:spPr>
        <p:txBody>
          <a:bodyPr lIns="0" rIns="0" tIns="0" bIns="0">
            <a:normAutofit/>
          </a:bodyPr>
          <a:p>
            <a:endParaRPr b="0" lang="es-MX" sz="3200" spc="-1" strike="noStrike">
              <a:latin typeface="Arial"/>
            </a:endParaRPr>
          </a:p>
        </p:txBody>
      </p:sp>
      <p:sp>
        <p:nvSpPr>
          <p:cNvPr id="139" name="PlaceHolder 3"/>
          <p:cNvSpPr>
            <a:spLocks noGrp="1"/>
          </p:cNvSpPr>
          <p:nvPr>
            <p:ph type="body"/>
          </p:nvPr>
        </p:nvSpPr>
        <p:spPr>
          <a:xfrm>
            <a:off x="5152680" y="1768680"/>
            <a:ext cx="4426920" cy="2090880"/>
          </a:xfrm>
          <a:prstGeom prst="rect">
            <a:avLst/>
          </a:prstGeom>
        </p:spPr>
        <p:txBody>
          <a:bodyPr lIns="0" rIns="0" tIns="0" bIns="0">
            <a:normAutofit/>
          </a:bodyPr>
          <a:p>
            <a:endParaRPr b="0" lang="es-MX" sz="3200" spc="-1" strike="noStrike">
              <a:latin typeface="Arial"/>
            </a:endParaRPr>
          </a:p>
        </p:txBody>
      </p:sp>
      <p:sp>
        <p:nvSpPr>
          <p:cNvPr id="140" name="PlaceHolder 4"/>
          <p:cNvSpPr>
            <a:spLocks noGrp="1"/>
          </p:cNvSpPr>
          <p:nvPr>
            <p:ph type="body"/>
          </p:nvPr>
        </p:nvSpPr>
        <p:spPr>
          <a:xfrm>
            <a:off x="504000" y="4058640"/>
            <a:ext cx="9072000" cy="2090880"/>
          </a:xfrm>
          <a:prstGeom prst="rect">
            <a:avLst/>
          </a:prstGeom>
        </p:spPr>
        <p:txBody>
          <a:bodyPr lIns="0" rIns="0" tIns="0" bIns="0">
            <a:normAutofit/>
          </a:bodyPr>
          <a:p>
            <a:endParaRPr b="0" lang="es-MX" sz="3200" spc="-1" strike="noStrike">
              <a:latin typeface="Arial"/>
            </a:endParaRPr>
          </a:p>
        </p:txBody>
      </p:sp>
    </p:spTree>
  </p:cSld>
</p:sldLayout>
</file>

<file path=ppt/slideLayouts/slideLayout4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141" name="PlaceHolder 1"/>
          <p:cNvSpPr>
            <a:spLocks noGrp="1"/>
          </p:cNvSpPr>
          <p:nvPr>
            <p:ph type="title"/>
          </p:nvPr>
        </p:nvSpPr>
        <p:spPr>
          <a:xfrm>
            <a:off x="504000" y="301320"/>
            <a:ext cx="9072000" cy="1261800"/>
          </a:xfrm>
          <a:prstGeom prst="rect">
            <a:avLst/>
          </a:prstGeom>
        </p:spPr>
        <p:txBody>
          <a:bodyPr lIns="0" rIns="0" tIns="0" bIns="0" anchor="ctr">
            <a:spAutoFit/>
          </a:bodyPr>
          <a:p>
            <a:pPr algn="ctr"/>
            <a:endParaRPr b="0" lang="es-MX" sz="4400" spc="-1" strike="noStrike">
              <a:latin typeface="Arial"/>
            </a:endParaRPr>
          </a:p>
        </p:txBody>
      </p:sp>
      <p:sp>
        <p:nvSpPr>
          <p:cNvPr id="142" name="PlaceHolder 2"/>
          <p:cNvSpPr>
            <a:spLocks noGrp="1"/>
          </p:cNvSpPr>
          <p:nvPr>
            <p:ph type="body"/>
          </p:nvPr>
        </p:nvSpPr>
        <p:spPr>
          <a:xfrm>
            <a:off x="504000" y="1768680"/>
            <a:ext cx="9072000" cy="2090880"/>
          </a:xfrm>
          <a:prstGeom prst="rect">
            <a:avLst/>
          </a:prstGeom>
        </p:spPr>
        <p:txBody>
          <a:bodyPr lIns="0" rIns="0" tIns="0" bIns="0">
            <a:normAutofit/>
          </a:bodyPr>
          <a:p>
            <a:endParaRPr b="0" lang="es-MX" sz="3200" spc="-1" strike="noStrike">
              <a:latin typeface="Arial"/>
            </a:endParaRPr>
          </a:p>
        </p:txBody>
      </p:sp>
      <p:sp>
        <p:nvSpPr>
          <p:cNvPr id="143" name="PlaceHolder 3"/>
          <p:cNvSpPr>
            <a:spLocks noGrp="1"/>
          </p:cNvSpPr>
          <p:nvPr>
            <p:ph type="body"/>
          </p:nvPr>
        </p:nvSpPr>
        <p:spPr>
          <a:xfrm>
            <a:off x="504000" y="4058640"/>
            <a:ext cx="9072000" cy="2090880"/>
          </a:xfrm>
          <a:prstGeom prst="rect">
            <a:avLst/>
          </a:prstGeom>
        </p:spPr>
        <p:txBody>
          <a:bodyPr lIns="0" rIns="0" tIns="0" bIns="0">
            <a:normAutofit/>
          </a:bodyPr>
          <a:p>
            <a:endParaRPr b="0" lang="es-MX" sz="3200" spc="-1" strike="noStrike">
              <a:latin typeface="Arial"/>
            </a:endParaRPr>
          </a:p>
        </p:txBody>
      </p:sp>
    </p:spTree>
  </p:cSld>
</p:sldLayout>
</file>

<file path=ppt/slideLayouts/slideLayout4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144" name="PlaceHolder 1"/>
          <p:cNvSpPr>
            <a:spLocks noGrp="1"/>
          </p:cNvSpPr>
          <p:nvPr>
            <p:ph type="title"/>
          </p:nvPr>
        </p:nvSpPr>
        <p:spPr>
          <a:xfrm>
            <a:off x="504000" y="301320"/>
            <a:ext cx="9072000" cy="1261800"/>
          </a:xfrm>
          <a:prstGeom prst="rect">
            <a:avLst/>
          </a:prstGeom>
        </p:spPr>
        <p:txBody>
          <a:bodyPr lIns="0" rIns="0" tIns="0" bIns="0" anchor="ctr">
            <a:spAutoFit/>
          </a:bodyPr>
          <a:p>
            <a:pPr algn="ctr"/>
            <a:endParaRPr b="0" lang="es-MX" sz="4400" spc="-1" strike="noStrike">
              <a:latin typeface="Arial"/>
            </a:endParaRPr>
          </a:p>
        </p:txBody>
      </p:sp>
      <p:sp>
        <p:nvSpPr>
          <p:cNvPr id="145" name="PlaceHolder 2"/>
          <p:cNvSpPr>
            <a:spLocks noGrp="1"/>
          </p:cNvSpPr>
          <p:nvPr>
            <p:ph type="body"/>
          </p:nvPr>
        </p:nvSpPr>
        <p:spPr>
          <a:xfrm>
            <a:off x="504000" y="1768680"/>
            <a:ext cx="4426920" cy="2090880"/>
          </a:xfrm>
          <a:prstGeom prst="rect">
            <a:avLst/>
          </a:prstGeom>
        </p:spPr>
        <p:txBody>
          <a:bodyPr lIns="0" rIns="0" tIns="0" bIns="0">
            <a:normAutofit/>
          </a:bodyPr>
          <a:p>
            <a:endParaRPr b="0" lang="es-MX" sz="3200" spc="-1" strike="noStrike">
              <a:latin typeface="Arial"/>
            </a:endParaRPr>
          </a:p>
        </p:txBody>
      </p:sp>
      <p:sp>
        <p:nvSpPr>
          <p:cNvPr id="146" name="PlaceHolder 3"/>
          <p:cNvSpPr>
            <a:spLocks noGrp="1"/>
          </p:cNvSpPr>
          <p:nvPr>
            <p:ph type="body"/>
          </p:nvPr>
        </p:nvSpPr>
        <p:spPr>
          <a:xfrm>
            <a:off x="5152680" y="1768680"/>
            <a:ext cx="4426920" cy="2090880"/>
          </a:xfrm>
          <a:prstGeom prst="rect">
            <a:avLst/>
          </a:prstGeom>
        </p:spPr>
        <p:txBody>
          <a:bodyPr lIns="0" rIns="0" tIns="0" bIns="0">
            <a:normAutofit/>
          </a:bodyPr>
          <a:p>
            <a:endParaRPr b="0" lang="es-MX" sz="3200" spc="-1" strike="noStrike">
              <a:latin typeface="Arial"/>
            </a:endParaRPr>
          </a:p>
        </p:txBody>
      </p:sp>
      <p:sp>
        <p:nvSpPr>
          <p:cNvPr id="147" name="PlaceHolder 4"/>
          <p:cNvSpPr>
            <a:spLocks noGrp="1"/>
          </p:cNvSpPr>
          <p:nvPr>
            <p:ph type="body"/>
          </p:nvPr>
        </p:nvSpPr>
        <p:spPr>
          <a:xfrm>
            <a:off x="504000" y="4058640"/>
            <a:ext cx="4426920" cy="2090880"/>
          </a:xfrm>
          <a:prstGeom prst="rect">
            <a:avLst/>
          </a:prstGeom>
        </p:spPr>
        <p:txBody>
          <a:bodyPr lIns="0" rIns="0" tIns="0" bIns="0">
            <a:normAutofit/>
          </a:bodyPr>
          <a:p>
            <a:endParaRPr b="0" lang="es-MX" sz="3200" spc="-1" strike="noStrike">
              <a:latin typeface="Arial"/>
            </a:endParaRPr>
          </a:p>
        </p:txBody>
      </p:sp>
      <p:sp>
        <p:nvSpPr>
          <p:cNvPr id="148" name="PlaceHolder 5"/>
          <p:cNvSpPr>
            <a:spLocks noGrp="1"/>
          </p:cNvSpPr>
          <p:nvPr>
            <p:ph type="body"/>
          </p:nvPr>
        </p:nvSpPr>
        <p:spPr>
          <a:xfrm>
            <a:off x="5152680" y="4058640"/>
            <a:ext cx="4426920" cy="2090880"/>
          </a:xfrm>
          <a:prstGeom prst="rect">
            <a:avLst/>
          </a:prstGeom>
        </p:spPr>
        <p:txBody>
          <a:bodyPr lIns="0" rIns="0" tIns="0" bIns="0">
            <a:normAutofit/>
          </a:bodyPr>
          <a:p>
            <a:endParaRPr b="0" lang="es-MX" sz="3200" spc="-1" strike="noStrike">
              <a:latin typeface="Arial"/>
            </a:endParaRPr>
          </a:p>
        </p:txBody>
      </p:sp>
    </p:spTree>
  </p:cSld>
</p:sldLayout>
</file>

<file path=ppt/slideLayouts/slideLayout4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149" name="PlaceHolder 1"/>
          <p:cNvSpPr>
            <a:spLocks noGrp="1"/>
          </p:cNvSpPr>
          <p:nvPr>
            <p:ph type="title"/>
          </p:nvPr>
        </p:nvSpPr>
        <p:spPr>
          <a:xfrm>
            <a:off x="504000" y="301320"/>
            <a:ext cx="9072000" cy="1261800"/>
          </a:xfrm>
          <a:prstGeom prst="rect">
            <a:avLst/>
          </a:prstGeom>
        </p:spPr>
        <p:txBody>
          <a:bodyPr lIns="0" rIns="0" tIns="0" bIns="0" anchor="ctr">
            <a:spAutoFit/>
          </a:bodyPr>
          <a:p>
            <a:pPr algn="ctr"/>
            <a:endParaRPr b="0" lang="es-MX" sz="4400" spc="-1" strike="noStrike">
              <a:latin typeface="Arial"/>
            </a:endParaRPr>
          </a:p>
        </p:txBody>
      </p:sp>
      <p:sp>
        <p:nvSpPr>
          <p:cNvPr id="150" name="PlaceHolder 2"/>
          <p:cNvSpPr>
            <a:spLocks noGrp="1"/>
          </p:cNvSpPr>
          <p:nvPr>
            <p:ph type="body"/>
          </p:nvPr>
        </p:nvSpPr>
        <p:spPr>
          <a:xfrm>
            <a:off x="504000" y="1768680"/>
            <a:ext cx="2921040" cy="2090880"/>
          </a:xfrm>
          <a:prstGeom prst="rect">
            <a:avLst/>
          </a:prstGeom>
        </p:spPr>
        <p:txBody>
          <a:bodyPr lIns="0" rIns="0" tIns="0" bIns="0">
            <a:normAutofit/>
          </a:bodyPr>
          <a:p>
            <a:endParaRPr b="0" lang="es-MX" sz="3200" spc="-1" strike="noStrike">
              <a:latin typeface="Arial"/>
            </a:endParaRPr>
          </a:p>
        </p:txBody>
      </p:sp>
      <p:sp>
        <p:nvSpPr>
          <p:cNvPr id="151" name="PlaceHolder 3"/>
          <p:cNvSpPr>
            <a:spLocks noGrp="1"/>
          </p:cNvSpPr>
          <p:nvPr>
            <p:ph type="body"/>
          </p:nvPr>
        </p:nvSpPr>
        <p:spPr>
          <a:xfrm>
            <a:off x="3571560" y="1768680"/>
            <a:ext cx="2921040" cy="2090880"/>
          </a:xfrm>
          <a:prstGeom prst="rect">
            <a:avLst/>
          </a:prstGeom>
        </p:spPr>
        <p:txBody>
          <a:bodyPr lIns="0" rIns="0" tIns="0" bIns="0">
            <a:normAutofit/>
          </a:bodyPr>
          <a:p>
            <a:endParaRPr b="0" lang="es-MX" sz="3200" spc="-1" strike="noStrike">
              <a:latin typeface="Arial"/>
            </a:endParaRPr>
          </a:p>
        </p:txBody>
      </p:sp>
      <p:sp>
        <p:nvSpPr>
          <p:cNvPr id="152" name="PlaceHolder 4"/>
          <p:cNvSpPr>
            <a:spLocks noGrp="1"/>
          </p:cNvSpPr>
          <p:nvPr>
            <p:ph type="body"/>
          </p:nvPr>
        </p:nvSpPr>
        <p:spPr>
          <a:xfrm>
            <a:off x="6639120" y="1768680"/>
            <a:ext cx="2921040" cy="2090880"/>
          </a:xfrm>
          <a:prstGeom prst="rect">
            <a:avLst/>
          </a:prstGeom>
        </p:spPr>
        <p:txBody>
          <a:bodyPr lIns="0" rIns="0" tIns="0" bIns="0">
            <a:normAutofit/>
          </a:bodyPr>
          <a:p>
            <a:endParaRPr b="0" lang="es-MX" sz="3200" spc="-1" strike="noStrike">
              <a:latin typeface="Arial"/>
            </a:endParaRPr>
          </a:p>
        </p:txBody>
      </p:sp>
      <p:sp>
        <p:nvSpPr>
          <p:cNvPr id="153" name="PlaceHolder 5"/>
          <p:cNvSpPr>
            <a:spLocks noGrp="1"/>
          </p:cNvSpPr>
          <p:nvPr>
            <p:ph type="body"/>
          </p:nvPr>
        </p:nvSpPr>
        <p:spPr>
          <a:xfrm>
            <a:off x="504000" y="4058640"/>
            <a:ext cx="2921040" cy="2090880"/>
          </a:xfrm>
          <a:prstGeom prst="rect">
            <a:avLst/>
          </a:prstGeom>
        </p:spPr>
        <p:txBody>
          <a:bodyPr lIns="0" rIns="0" tIns="0" bIns="0">
            <a:normAutofit/>
          </a:bodyPr>
          <a:p>
            <a:endParaRPr b="0" lang="es-MX" sz="3200" spc="-1" strike="noStrike">
              <a:latin typeface="Arial"/>
            </a:endParaRPr>
          </a:p>
        </p:txBody>
      </p:sp>
      <p:sp>
        <p:nvSpPr>
          <p:cNvPr id="154" name="PlaceHolder 6"/>
          <p:cNvSpPr>
            <a:spLocks noGrp="1"/>
          </p:cNvSpPr>
          <p:nvPr>
            <p:ph type="body"/>
          </p:nvPr>
        </p:nvSpPr>
        <p:spPr>
          <a:xfrm>
            <a:off x="3571560" y="4058640"/>
            <a:ext cx="2921040" cy="2090880"/>
          </a:xfrm>
          <a:prstGeom prst="rect">
            <a:avLst/>
          </a:prstGeom>
        </p:spPr>
        <p:txBody>
          <a:bodyPr lIns="0" rIns="0" tIns="0" bIns="0">
            <a:normAutofit/>
          </a:bodyPr>
          <a:p>
            <a:endParaRPr b="0" lang="es-MX" sz="3200" spc="-1" strike="noStrike">
              <a:latin typeface="Arial"/>
            </a:endParaRPr>
          </a:p>
        </p:txBody>
      </p:sp>
      <p:sp>
        <p:nvSpPr>
          <p:cNvPr id="155" name="PlaceHolder 7"/>
          <p:cNvSpPr>
            <a:spLocks noGrp="1"/>
          </p:cNvSpPr>
          <p:nvPr>
            <p:ph type="body"/>
          </p:nvPr>
        </p:nvSpPr>
        <p:spPr>
          <a:xfrm>
            <a:off x="6639120" y="4058640"/>
            <a:ext cx="2921040" cy="2090880"/>
          </a:xfrm>
          <a:prstGeom prst="rect">
            <a:avLst/>
          </a:prstGeom>
        </p:spPr>
        <p:txBody>
          <a:bodyPr lIns="0" rIns="0" tIns="0" bIns="0">
            <a:normAutofit/>
          </a:bodyPr>
          <a:p>
            <a:endParaRPr b="0" lang="es-MX" sz="3200" spc="-1" strike="noStrike">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0" name="PlaceHolder 1"/>
          <p:cNvSpPr>
            <a:spLocks noGrp="1"/>
          </p:cNvSpPr>
          <p:nvPr>
            <p:ph type="title"/>
          </p:nvPr>
        </p:nvSpPr>
        <p:spPr>
          <a:xfrm>
            <a:off x="504000" y="301320"/>
            <a:ext cx="9072000" cy="1261800"/>
          </a:xfrm>
          <a:prstGeom prst="rect">
            <a:avLst/>
          </a:prstGeom>
        </p:spPr>
        <p:txBody>
          <a:bodyPr lIns="0" rIns="0" tIns="0" bIns="0" anchor="ctr">
            <a:spAutoFit/>
          </a:bodyPr>
          <a:p>
            <a:pPr algn="ctr"/>
            <a:endParaRPr b="0" lang="es-MX" sz="4400" spc="-1" strike="noStrike">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1" name="PlaceHolder 1"/>
          <p:cNvSpPr>
            <a:spLocks noGrp="1"/>
          </p:cNvSpPr>
          <p:nvPr>
            <p:ph type="subTitle"/>
          </p:nvPr>
        </p:nvSpPr>
        <p:spPr>
          <a:xfrm>
            <a:off x="504000" y="301320"/>
            <a:ext cx="9072000" cy="5850360"/>
          </a:xfrm>
          <a:prstGeom prst="rect">
            <a:avLst/>
          </a:prstGeom>
        </p:spPr>
        <p:txBody>
          <a:bodyPr lIns="0" rIns="0" tIns="0" bIns="0" anchor="ctr">
            <a:spAutoFit/>
          </a:bodyPr>
          <a:p>
            <a:pPr algn="ctr"/>
            <a:endParaRPr b="0" lang="es-MX" sz="3200" spc="-1" strike="noStrike">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2" name="PlaceHolder 1"/>
          <p:cNvSpPr>
            <a:spLocks noGrp="1"/>
          </p:cNvSpPr>
          <p:nvPr>
            <p:ph type="title"/>
          </p:nvPr>
        </p:nvSpPr>
        <p:spPr>
          <a:xfrm>
            <a:off x="504000" y="301320"/>
            <a:ext cx="9072000" cy="1261800"/>
          </a:xfrm>
          <a:prstGeom prst="rect">
            <a:avLst/>
          </a:prstGeom>
        </p:spPr>
        <p:txBody>
          <a:bodyPr lIns="0" rIns="0" tIns="0" bIns="0" anchor="ctr">
            <a:spAutoFit/>
          </a:bodyPr>
          <a:p>
            <a:pPr algn="ctr"/>
            <a:endParaRPr b="0" lang="es-MX" sz="4400" spc="-1" strike="noStrike">
              <a:latin typeface="Arial"/>
            </a:endParaRPr>
          </a:p>
        </p:txBody>
      </p:sp>
      <p:sp>
        <p:nvSpPr>
          <p:cNvPr id="13" name="PlaceHolder 2"/>
          <p:cNvSpPr>
            <a:spLocks noGrp="1"/>
          </p:cNvSpPr>
          <p:nvPr>
            <p:ph type="body"/>
          </p:nvPr>
        </p:nvSpPr>
        <p:spPr>
          <a:xfrm>
            <a:off x="504000" y="1768680"/>
            <a:ext cx="4426920" cy="2090880"/>
          </a:xfrm>
          <a:prstGeom prst="rect">
            <a:avLst/>
          </a:prstGeom>
        </p:spPr>
        <p:txBody>
          <a:bodyPr lIns="0" rIns="0" tIns="0" bIns="0">
            <a:normAutofit/>
          </a:bodyPr>
          <a:p>
            <a:endParaRPr b="0" lang="es-MX" sz="3200" spc="-1" strike="noStrike">
              <a:latin typeface="Arial"/>
            </a:endParaRPr>
          </a:p>
        </p:txBody>
      </p:sp>
      <p:sp>
        <p:nvSpPr>
          <p:cNvPr id="14" name="PlaceHolder 3"/>
          <p:cNvSpPr>
            <a:spLocks noGrp="1"/>
          </p:cNvSpPr>
          <p:nvPr>
            <p:ph type="body"/>
          </p:nvPr>
        </p:nvSpPr>
        <p:spPr>
          <a:xfrm>
            <a:off x="5152680" y="1768680"/>
            <a:ext cx="4426920" cy="4384080"/>
          </a:xfrm>
          <a:prstGeom prst="rect">
            <a:avLst/>
          </a:prstGeom>
        </p:spPr>
        <p:txBody>
          <a:bodyPr lIns="0" rIns="0" tIns="0" bIns="0">
            <a:normAutofit/>
          </a:bodyPr>
          <a:p>
            <a:endParaRPr b="0" lang="es-MX" sz="3200" spc="-1" strike="noStrike">
              <a:latin typeface="Arial"/>
            </a:endParaRPr>
          </a:p>
        </p:txBody>
      </p:sp>
      <p:sp>
        <p:nvSpPr>
          <p:cNvPr id="15" name="PlaceHolder 4"/>
          <p:cNvSpPr>
            <a:spLocks noGrp="1"/>
          </p:cNvSpPr>
          <p:nvPr>
            <p:ph type="body"/>
          </p:nvPr>
        </p:nvSpPr>
        <p:spPr>
          <a:xfrm>
            <a:off x="504000" y="4058640"/>
            <a:ext cx="4426920" cy="2090880"/>
          </a:xfrm>
          <a:prstGeom prst="rect">
            <a:avLst/>
          </a:prstGeom>
        </p:spPr>
        <p:txBody>
          <a:bodyPr lIns="0" rIns="0" tIns="0" bIns="0">
            <a:normAutofit/>
          </a:bodyPr>
          <a:p>
            <a:endParaRPr b="0" lang="es-MX" sz="3200" spc="-1" strike="noStrike">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6" name="PlaceHolder 1"/>
          <p:cNvSpPr>
            <a:spLocks noGrp="1"/>
          </p:cNvSpPr>
          <p:nvPr>
            <p:ph type="title"/>
          </p:nvPr>
        </p:nvSpPr>
        <p:spPr>
          <a:xfrm>
            <a:off x="504000" y="301320"/>
            <a:ext cx="9072000" cy="1261800"/>
          </a:xfrm>
          <a:prstGeom prst="rect">
            <a:avLst/>
          </a:prstGeom>
        </p:spPr>
        <p:txBody>
          <a:bodyPr lIns="0" rIns="0" tIns="0" bIns="0" anchor="ctr">
            <a:spAutoFit/>
          </a:bodyPr>
          <a:p>
            <a:pPr algn="ctr"/>
            <a:endParaRPr b="0" lang="es-MX" sz="4400" spc="-1" strike="noStrike">
              <a:latin typeface="Arial"/>
            </a:endParaRPr>
          </a:p>
        </p:txBody>
      </p:sp>
      <p:sp>
        <p:nvSpPr>
          <p:cNvPr id="17" name="PlaceHolder 2"/>
          <p:cNvSpPr>
            <a:spLocks noGrp="1"/>
          </p:cNvSpPr>
          <p:nvPr>
            <p:ph type="body"/>
          </p:nvPr>
        </p:nvSpPr>
        <p:spPr>
          <a:xfrm>
            <a:off x="504000" y="1768680"/>
            <a:ext cx="4426920" cy="4384080"/>
          </a:xfrm>
          <a:prstGeom prst="rect">
            <a:avLst/>
          </a:prstGeom>
        </p:spPr>
        <p:txBody>
          <a:bodyPr lIns="0" rIns="0" tIns="0" bIns="0">
            <a:normAutofit/>
          </a:bodyPr>
          <a:p>
            <a:endParaRPr b="0" lang="es-MX" sz="3200" spc="-1" strike="noStrike">
              <a:latin typeface="Arial"/>
            </a:endParaRPr>
          </a:p>
        </p:txBody>
      </p:sp>
      <p:sp>
        <p:nvSpPr>
          <p:cNvPr id="18" name="PlaceHolder 3"/>
          <p:cNvSpPr>
            <a:spLocks noGrp="1"/>
          </p:cNvSpPr>
          <p:nvPr>
            <p:ph type="body"/>
          </p:nvPr>
        </p:nvSpPr>
        <p:spPr>
          <a:xfrm>
            <a:off x="5152680" y="1768680"/>
            <a:ext cx="4426920" cy="2090880"/>
          </a:xfrm>
          <a:prstGeom prst="rect">
            <a:avLst/>
          </a:prstGeom>
        </p:spPr>
        <p:txBody>
          <a:bodyPr lIns="0" rIns="0" tIns="0" bIns="0">
            <a:normAutofit/>
          </a:bodyPr>
          <a:p>
            <a:endParaRPr b="0" lang="es-MX" sz="3200" spc="-1" strike="noStrike">
              <a:latin typeface="Arial"/>
            </a:endParaRPr>
          </a:p>
        </p:txBody>
      </p:sp>
      <p:sp>
        <p:nvSpPr>
          <p:cNvPr id="19" name="PlaceHolder 4"/>
          <p:cNvSpPr>
            <a:spLocks noGrp="1"/>
          </p:cNvSpPr>
          <p:nvPr>
            <p:ph type="body"/>
          </p:nvPr>
        </p:nvSpPr>
        <p:spPr>
          <a:xfrm>
            <a:off x="5152680" y="4058640"/>
            <a:ext cx="4426920" cy="2090880"/>
          </a:xfrm>
          <a:prstGeom prst="rect">
            <a:avLst/>
          </a:prstGeom>
        </p:spPr>
        <p:txBody>
          <a:bodyPr lIns="0" rIns="0" tIns="0" bIns="0">
            <a:normAutofit/>
          </a:bodyPr>
          <a:p>
            <a:endParaRPr b="0" lang="es-MX" sz="3200" spc="-1" strike="noStrike">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0" name="PlaceHolder 1"/>
          <p:cNvSpPr>
            <a:spLocks noGrp="1"/>
          </p:cNvSpPr>
          <p:nvPr>
            <p:ph type="title"/>
          </p:nvPr>
        </p:nvSpPr>
        <p:spPr>
          <a:xfrm>
            <a:off x="504000" y="301320"/>
            <a:ext cx="9072000" cy="1261800"/>
          </a:xfrm>
          <a:prstGeom prst="rect">
            <a:avLst/>
          </a:prstGeom>
        </p:spPr>
        <p:txBody>
          <a:bodyPr lIns="0" rIns="0" tIns="0" bIns="0" anchor="ctr">
            <a:spAutoFit/>
          </a:bodyPr>
          <a:p>
            <a:pPr algn="ctr"/>
            <a:endParaRPr b="0" lang="es-MX" sz="4400" spc="-1" strike="noStrike">
              <a:latin typeface="Arial"/>
            </a:endParaRPr>
          </a:p>
        </p:txBody>
      </p:sp>
      <p:sp>
        <p:nvSpPr>
          <p:cNvPr id="21" name="PlaceHolder 2"/>
          <p:cNvSpPr>
            <a:spLocks noGrp="1"/>
          </p:cNvSpPr>
          <p:nvPr>
            <p:ph type="body"/>
          </p:nvPr>
        </p:nvSpPr>
        <p:spPr>
          <a:xfrm>
            <a:off x="504000" y="1768680"/>
            <a:ext cx="4426920" cy="2090880"/>
          </a:xfrm>
          <a:prstGeom prst="rect">
            <a:avLst/>
          </a:prstGeom>
        </p:spPr>
        <p:txBody>
          <a:bodyPr lIns="0" rIns="0" tIns="0" bIns="0">
            <a:normAutofit/>
          </a:bodyPr>
          <a:p>
            <a:endParaRPr b="0" lang="es-MX" sz="3200" spc="-1" strike="noStrike">
              <a:latin typeface="Arial"/>
            </a:endParaRPr>
          </a:p>
        </p:txBody>
      </p:sp>
      <p:sp>
        <p:nvSpPr>
          <p:cNvPr id="22" name="PlaceHolder 3"/>
          <p:cNvSpPr>
            <a:spLocks noGrp="1"/>
          </p:cNvSpPr>
          <p:nvPr>
            <p:ph type="body"/>
          </p:nvPr>
        </p:nvSpPr>
        <p:spPr>
          <a:xfrm>
            <a:off x="5152680" y="1768680"/>
            <a:ext cx="4426920" cy="2090880"/>
          </a:xfrm>
          <a:prstGeom prst="rect">
            <a:avLst/>
          </a:prstGeom>
        </p:spPr>
        <p:txBody>
          <a:bodyPr lIns="0" rIns="0" tIns="0" bIns="0">
            <a:normAutofit/>
          </a:bodyPr>
          <a:p>
            <a:endParaRPr b="0" lang="es-MX" sz="3200" spc="-1" strike="noStrike">
              <a:latin typeface="Arial"/>
            </a:endParaRPr>
          </a:p>
        </p:txBody>
      </p:sp>
      <p:sp>
        <p:nvSpPr>
          <p:cNvPr id="23" name="PlaceHolder 4"/>
          <p:cNvSpPr>
            <a:spLocks noGrp="1"/>
          </p:cNvSpPr>
          <p:nvPr>
            <p:ph type="body"/>
          </p:nvPr>
        </p:nvSpPr>
        <p:spPr>
          <a:xfrm>
            <a:off x="504000" y="4058640"/>
            <a:ext cx="9072000" cy="2090880"/>
          </a:xfrm>
          <a:prstGeom prst="rect">
            <a:avLst/>
          </a:prstGeom>
        </p:spPr>
        <p:txBody>
          <a:bodyPr lIns="0" rIns="0" tIns="0" bIns="0">
            <a:normAutofit/>
          </a:bodyPr>
          <a:p>
            <a:endParaRPr b="0" lang="es-MX" sz="3200" spc="-1" strike="noStrike">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wmf"/><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slideLayout" Target="../slideLayouts/slideLayout3.xml"/><Relationship Id="rId6" Type="http://schemas.openxmlformats.org/officeDocument/2006/relationships/slideLayout" Target="../slideLayouts/slideLayout4.xml"/><Relationship Id="rId7" Type="http://schemas.openxmlformats.org/officeDocument/2006/relationships/slideLayout" Target="../slideLayouts/slideLayout5.xml"/><Relationship Id="rId8" Type="http://schemas.openxmlformats.org/officeDocument/2006/relationships/slideLayout" Target="../slideLayouts/slideLayout6.xml"/><Relationship Id="rId9" Type="http://schemas.openxmlformats.org/officeDocument/2006/relationships/slideLayout" Target="../slideLayouts/slideLayout7.xml"/><Relationship Id="rId10" Type="http://schemas.openxmlformats.org/officeDocument/2006/relationships/slideLayout" Target="../slideLayouts/slideLayout8.xml"/><Relationship Id="rId11" Type="http://schemas.openxmlformats.org/officeDocument/2006/relationships/slideLayout" Target="../slideLayouts/slideLayout9.xml"/><Relationship Id="rId12" Type="http://schemas.openxmlformats.org/officeDocument/2006/relationships/slideLayout" Target="../slideLayouts/slideLayout10.xml"/><Relationship Id="rId13" Type="http://schemas.openxmlformats.org/officeDocument/2006/relationships/slideLayout" Target="../slideLayouts/slideLayout11.xml"/><Relationship Id="rId14"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2.wmf"/><Relationship Id="rId3" Type="http://schemas.openxmlformats.org/officeDocument/2006/relationships/slideLayout" Target="../slideLayouts/slideLayout13.xml"/><Relationship Id="rId4" Type="http://schemas.openxmlformats.org/officeDocument/2006/relationships/slideLayout" Target="../slideLayouts/slideLayout14.xml"/><Relationship Id="rId5" Type="http://schemas.openxmlformats.org/officeDocument/2006/relationships/slideLayout" Target="../slideLayouts/slideLayout15.xml"/><Relationship Id="rId6" Type="http://schemas.openxmlformats.org/officeDocument/2006/relationships/slideLayout" Target="../slideLayouts/slideLayout16.xml"/><Relationship Id="rId7" Type="http://schemas.openxmlformats.org/officeDocument/2006/relationships/slideLayout" Target="../slideLayouts/slideLayout17.xml"/><Relationship Id="rId8" Type="http://schemas.openxmlformats.org/officeDocument/2006/relationships/slideLayout" Target="../slideLayouts/slideLayout18.xml"/><Relationship Id="rId9" Type="http://schemas.openxmlformats.org/officeDocument/2006/relationships/slideLayout" Target="../slideLayouts/slideLayout19.xml"/><Relationship Id="rId10" Type="http://schemas.openxmlformats.org/officeDocument/2006/relationships/slideLayout" Target="../slideLayouts/slideLayout20.xml"/><Relationship Id="rId11" Type="http://schemas.openxmlformats.org/officeDocument/2006/relationships/slideLayout" Target="../slideLayouts/slideLayout21.xml"/><Relationship Id="rId12" Type="http://schemas.openxmlformats.org/officeDocument/2006/relationships/slideLayout" Target="../slideLayouts/slideLayout22.xml"/><Relationship Id="rId13" Type="http://schemas.openxmlformats.org/officeDocument/2006/relationships/slideLayout" Target="../slideLayouts/slideLayout23.xml"/><Relationship Id="rId14" Type="http://schemas.openxmlformats.org/officeDocument/2006/relationships/slideLayout" Target="../slideLayouts/slideLayout24.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3.wmf"/><Relationship Id="rId3" Type="http://schemas.openxmlformats.org/officeDocument/2006/relationships/slideLayout" Target="../slideLayouts/slideLayout25.xml"/><Relationship Id="rId4" Type="http://schemas.openxmlformats.org/officeDocument/2006/relationships/slideLayout" Target="../slideLayouts/slideLayout26.xml"/><Relationship Id="rId5" Type="http://schemas.openxmlformats.org/officeDocument/2006/relationships/slideLayout" Target="../slideLayouts/slideLayout27.xml"/><Relationship Id="rId6" Type="http://schemas.openxmlformats.org/officeDocument/2006/relationships/slideLayout" Target="../slideLayouts/slideLayout28.xml"/><Relationship Id="rId7" Type="http://schemas.openxmlformats.org/officeDocument/2006/relationships/slideLayout" Target="../slideLayouts/slideLayout29.xml"/><Relationship Id="rId8" Type="http://schemas.openxmlformats.org/officeDocument/2006/relationships/slideLayout" Target="../slideLayouts/slideLayout30.xml"/><Relationship Id="rId9" Type="http://schemas.openxmlformats.org/officeDocument/2006/relationships/slideLayout" Target="../slideLayouts/slideLayout31.xml"/><Relationship Id="rId10" Type="http://schemas.openxmlformats.org/officeDocument/2006/relationships/slideLayout" Target="../slideLayouts/slideLayout32.xml"/><Relationship Id="rId11" Type="http://schemas.openxmlformats.org/officeDocument/2006/relationships/slideLayout" Target="../slideLayouts/slideLayout33.xml"/><Relationship Id="rId12" Type="http://schemas.openxmlformats.org/officeDocument/2006/relationships/slideLayout" Target="../slideLayouts/slideLayout34.xml"/><Relationship Id="rId13" Type="http://schemas.openxmlformats.org/officeDocument/2006/relationships/slideLayout" Target="../slideLayouts/slideLayout35.xml"/><Relationship Id="rId14" Type="http://schemas.openxmlformats.org/officeDocument/2006/relationships/slideLayout" Target="../slideLayouts/slideLayout36.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4.wmf"/><Relationship Id="rId3" Type="http://schemas.openxmlformats.org/officeDocument/2006/relationships/slideLayout" Target="../slideLayouts/slideLayout37.xml"/><Relationship Id="rId4" Type="http://schemas.openxmlformats.org/officeDocument/2006/relationships/slideLayout" Target="../slideLayouts/slideLayout38.xml"/><Relationship Id="rId5" Type="http://schemas.openxmlformats.org/officeDocument/2006/relationships/slideLayout" Target="../slideLayouts/slideLayout39.xml"/><Relationship Id="rId6" Type="http://schemas.openxmlformats.org/officeDocument/2006/relationships/slideLayout" Target="../slideLayouts/slideLayout40.xml"/><Relationship Id="rId7" Type="http://schemas.openxmlformats.org/officeDocument/2006/relationships/slideLayout" Target="../slideLayouts/slideLayout41.xml"/><Relationship Id="rId8" Type="http://schemas.openxmlformats.org/officeDocument/2006/relationships/slideLayout" Target="../slideLayouts/slideLayout42.xml"/><Relationship Id="rId9" Type="http://schemas.openxmlformats.org/officeDocument/2006/relationships/slideLayout" Target="../slideLayouts/slideLayout43.xml"/><Relationship Id="rId10" Type="http://schemas.openxmlformats.org/officeDocument/2006/relationships/slideLayout" Target="../slideLayouts/slideLayout44.xml"/><Relationship Id="rId11" Type="http://schemas.openxmlformats.org/officeDocument/2006/relationships/slideLayout" Target="../slideLayouts/slideLayout45.xml"/><Relationship Id="rId12" Type="http://schemas.openxmlformats.org/officeDocument/2006/relationships/slideLayout" Target="../slideLayouts/slideLayout46.xml"/><Relationship Id="rId13" Type="http://schemas.openxmlformats.org/officeDocument/2006/relationships/slideLayout" Target="../slideLayouts/slideLayout47.xml"/><Relationship Id="rId14" Type="http://schemas.openxmlformats.org/officeDocument/2006/relationships/slideLayout" Target="../slideLayouts/slideLayout48.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0" name="" descr=""/>
          <p:cNvPicPr/>
          <p:nvPr/>
        </p:nvPicPr>
        <p:blipFill>
          <a:blip r:embed="rId2"/>
          <a:stretch/>
        </p:blipFill>
        <p:spPr>
          <a:xfrm>
            <a:off x="-36000" y="0"/>
            <a:ext cx="10185120" cy="7595280"/>
          </a:xfrm>
          <a:prstGeom prst="rect">
            <a:avLst/>
          </a:prstGeom>
          <a:ln>
            <a:noFill/>
          </a:ln>
        </p:spPr>
      </p:pic>
      <p:sp>
        <p:nvSpPr>
          <p:cNvPr id="1" name="PlaceHolder 1"/>
          <p:cNvSpPr>
            <a:spLocks noGrp="1"/>
          </p:cNvSpPr>
          <p:nvPr>
            <p:ph type="title"/>
          </p:nvPr>
        </p:nvSpPr>
        <p:spPr>
          <a:xfrm>
            <a:off x="700560" y="414720"/>
            <a:ext cx="8678160" cy="1262160"/>
          </a:xfrm>
          <a:prstGeom prst="rect">
            <a:avLst/>
          </a:prstGeom>
        </p:spPr>
        <p:txBody>
          <a:bodyPr lIns="0" rIns="0" tIns="0" bIns="0" anchor="ctr">
            <a:spAutoFit/>
          </a:bodyPr>
          <a:p>
            <a:r>
              <a:rPr b="0" lang="es-MX" sz="1800" spc="-1" strike="noStrike">
                <a:latin typeface="Arial"/>
              </a:rPr>
              <a:t>Pulse para editar el formato del texto de título</a:t>
            </a:r>
            <a:endParaRPr b="0" lang="es-MX" sz="1800" spc="-1" strike="noStrike">
              <a:latin typeface="Arial"/>
            </a:endParaRPr>
          </a:p>
        </p:txBody>
      </p:sp>
      <p:sp>
        <p:nvSpPr>
          <p:cNvPr id="2" name="PlaceHolder 2"/>
          <p:cNvSpPr>
            <a:spLocks noGrp="1"/>
          </p:cNvSpPr>
          <p:nvPr>
            <p:ph type="body"/>
          </p:nvPr>
        </p:nvSpPr>
        <p:spPr>
          <a:xfrm>
            <a:off x="700560" y="1841040"/>
            <a:ext cx="8678160" cy="44524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es-MX" sz="1800" spc="-1" strike="noStrike">
                <a:latin typeface="Arial"/>
              </a:rPr>
              <a:t>Pulse para editar el formato de esquema del texto</a:t>
            </a:r>
            <a:endParaRPr b="0" lang="es-MX" sz="1800" spc="-1" strike="noStrike">
              <a:latin typeface="Arial"/>
            </a:endParaRPr>
          </a:p>
          <a:p>
            <a:pPr lvl="1" marL="864000" indent="-324000">
              <a:spcBef>
                <a:spcPts val="1134"/>
              </a:spcBef>
              <a:buClr>
                <a:srgbClr val="000000"/>
              </a:buClr>
              <a:buSzPct val="75000"/>
              <a:buFont typeface="Symbol" charset="2"/>
              <a:buChar char=""/>
            </a:pPr>
            <a:r>
              <a:rPr b="0" lang="es-MX" sz="1800" spc="-1" strike="noStrike">
                <a:latin typeface="Arial"/>
              </a:rPr>
              <a:t>Segundo nivel del esquema</a:t>
            </a:r>
            <a:endParaRPr b="0" lang="es-MX" sz="1800" spc="-1" strike="noStrike">
              <a:latin typeface="Arial"/>
            </a:endParaRPr>
          </a:p>
          <a:p>
            <a:pPr lvl="2" marL="1296000" indent="-288000">
              <a:spcBef>
                <a:spcPts val="850"/>
              </a:spcBef>
              <a:buClr>
                <a:srgbClr val="000000"/>
              </a:buClr>
              <a:buSzPct val="45000"/>
              <a:buFont typeface="Wingdings" charset="2"/>
              <a:buChar char=""/>
            </a:pPr>
            <a:r>
              <a:rPr b="0" lang="es-MX" sz="1800" spc="-1" strike="noStrike">
                <a:latin typeface="Arial"/>
              </a:rPr>
              <a:t>Tercer nivel del esquema</a:t>
            </a:r>
            <a:endParaRPr b="0" lang="es-MX" sz="1800" spc="-1" strike="noStrike">
              <a:latin typeface="Arial"/>
            </a:endParaRPr>
          </a:p>
          <a:p>
            <a:pPr lvl="3" marL="1728000" indent="-216000">
              <a:spcBef>
                <a:spcPts val="567"/>
              </a:spcBef>
              <a:buClr>
                <a:srgbClr val="000000"/>
              </a:buClr>
              <a:buSzPct val="75000"/>
              <a:buFont typeface="Symbol" charset="2"/>
              <a:buChar char=""/>
            </a:pPr>
            <a:r>
              <a:rPr b="0" lang="es-MX" sz="1800" spc="-1" strike="noStrike">
                <a:latin typeface="Arial"/>
              </a:rPr>
              <a:t>Cuarto nivel del esquema</a:t>
            </a:r>
            <a:endParaRPr b="0" lang="es-MX" sz="1800" spc="-1" strike="noStrike">
              <a:latin typeface="Arial"/>
            </a:endParaRPr>
          </a:p>
          <a:p>
            <a:pPr lvl="4" marL="2160000" indent="-216000">
              <a:spcBef>
                <a:spcPts val="283"/>
              </a:spcBef>
              <a:buClr>
                <a:srgbClr val="000000"/>
              </a:buClr>
              <a:buSzPct val="45000"/>
              <a:buFont typeface="Wingdings" charset="2"/>
              <a:buChar char=""/>
            </a:pPr>
            <a:r>
              <a:rPr b="0" lang="es-MX" sz="1800" spc="-1" strike="noStrike">
                <a:latin typeface="Arial"/>
              </a:rPr>
              <a:t>Quinto nivel del esquema</a:t>
            </a:r>
            <a:endParaRPr b="0" lang="es-MX" sz="1800" spc="-1" strike="noStrike">
              <a:latin typeface="Arial"/>
            </a:endParaRPr>
          </a:p>
          <a:p>
            <a:pPr lvl="5" marL="2592000" indent="-216000">
              <a:spcBef>
                <a:spcPts val="283"/>
              </a:spcBef>
              <a:buClr>
                <a:srgbClr val="000000"/>
              </a:buClr>
              <a:buSzPct val="45000"/>
              <a:buFont typeface="Wingdings" charset="2"/>
              <a:buChar char=""/>
            </a:pPr>
            <a:r>
              <a:rPr b="0" lang="es-MX" sz="1800" spc="-1" strike="noStrike">
                <a:latin typeface="Arial"/>
              </a:rPr>
              <a:t>Sexto nivel del esquema</a:t>
            </a:r>
            <a:endParaRPr b="0" lang="es-MX" sz="1800" spc="-1" strike="noStrike">
              <a:latin typeface="Arial"/>
            </a:endParaRPr>
          </a:p>
          <a:p>
            <a:pPr lvl="6" marL="3024000" indent="-216000">
              <a:spcBef>
                <a:spcPts val="283"/>
              </a:spcBef>
              <a:buClr>
                <a:srgbClr val="000000"/>
              </a:buClr>
              <a:buSzPct val="45000"/>
              <a:buFont typeface="Wingdings" charset="2"/>
              <a:buChar char=""/>
            </a:pPr>
            <a:r>
              <a:rPr b="0" lang="es-MX" sz="1800" spc="-1" strike="noStrike">
                <a:latin typeface="Arial"/>
              </a:rPr>
              <a:t>Séptimo nivel del esquema</a:t>
            </a:r>
            <a:endParaRPr b="0" lang="es-MX" sz="1800" spc="-1" strike="noStrike">
              <a:latin typeface="Arial"/>
            </a:endParaRPr>
          </a:p>
        </p:txBody>
      </p:sp>
    </p:spTree>
  </p:cSld>
  <p:clrMap bg1="lt1" bg2="lt2" tx1="dk1" tx2="dk2" accent1="accent1" accent2="accent2" accent3="accent3" accent4="accent4" accent5="accent5" accent6="accent6" hlink="hlink" folHlink="folHlink"/>
  <p:sldLayoutIdLst>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 id="2147483660" r:id="rId14"/>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39" name="" descr=""/>
          <p:cNvPicPr/>
          <p:nvPr/>
        </p:nvPicPr>
        <p:blipFill>
          <a:blip r:embed="rId2"/>
          <a:stretch/>
        </p:blipFill>
        <p:spPr>
          <a:xfrm>
            <a:off x="-36720" y="0"/>
            <a:ext cx="10185840" cy="7597800"/>
          </a:xfrm>
          <a:prstGeom prst="rect">
            <a:avLst/>
          </a:prstGeom>
          <a:ln>
            <a:noFill/>
          </a:ln>
        </p:spPr>
      </p:pic>
      <p:sp>
        <p:nvSpPr>
          <p:cNvPr id="40" name="PlaceHolder 1"/>
          <p:cNvSpPr>
            <a:spLocks noGrp="1"/>
          </p:cNvSpPr>
          <p:nvPr>
            <p:ph type="title"/>
          </p:nvPr>
        </p:nvSpPr>
        <p:spPr>
          <a:xfrm>
            <a:off x="504000" y="301320"/>
            <a:ext cx="9072000" cy="1261800"/>
          </a:xfrm>
          <a:prstGeom prst="rect">
            <a:avLst/>
          </a:prstGeom>
        </p:spPr>
        <p:txBody>
          <a:bodyPr lIns="0" rIns="0" tIns="0" bIns="0" anchor="ctr">
            <a:noAutofit/>
          </a:bodyPr>
          <a:p>
            <a:pPr algn="ctr"/>
            <a:r>
              <a:rPr b="0" lang="es-MX" sz="4400" spc="-1" strike="noStrike">
                <a:latin typeface="Arial"/>
              </a:rPr>
              <a:t>Pulse para editar el formato del texto de título</a:t>
            </a:r>
            <a:endParaRPr b="0" lang="es-MX" sz="4400" spc="-1" strike="noStrike">
              <a:latin typeface="Arial"/>
            </a:endParaRPr>
          </a:p>
        </p:txBody>
      </p:sp>
      <p:sp>
        <p:nvSpPr>
          <p:cNvPr id="41" name="PlaceHolder 2"/>
          <p:cNvSpPr>
            <a:spLocks noGrp="1"/>
          </p:cNvSpPr>
          <p:nvPr>
            <p:ph type="body"/>
          </p:nvPr>
        </p:nvSpPr>
        <p:spPr>
          <a:xfrm>
            <a:off x="504000" y="1768680"/>
            <a:ext cx="9072000" cy="43840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es-MX" sz="3200" spc="-1" strike="noStrike">
                <a:latin typeface="Arial"/>
              </a:rPr>
              <a:t>Pulse para editar el formato de esquema del texto</a:t>
            </a:r>
            <a:endParaRPr b="0" lang="es-MX" sz="3200" spc="-1" strike="noStrike">
              <a:latin typeface="Arial"/>
            </a:endParaRPr>
          </a:p>
          <a:p>
            <a:pPr lvl="1" marL="864000" indent="-324000">
              <a:spcBef>
                <a:spcPts val="1134"/>
              </a:spcBef>
              <a:buClr>
                <a:srgbClr val="000000"/>
              </a:buClr>
              <a:buSzPct val="75000"/>
              <a:buFont typeface="Symbol" charset="2"/>
              <a:buChar char=""/>
            </a:pPr>
            <a:r>
              <a:rPr b="0" lang="es-MX" sz="2800" spc="-1" strike="noStrike">
                <a:latin typeface="Arial"/>
              </a:rPr>
              <a:t>Segundo nivel del esquema</a:t>
            </a:r>
            <a:endParaRPr b="0" lang="es-MX" sz="2800" spc="-1" strike="noStrike">
              <a:latin typeface="Arial"/>
            </a:endParaRPr>
          </a:p>
          <a:p>
            <a:pPr lvl="2" marL="1296000" indent="-288000">
              <a:spcBef>
                <a:spcPts val="850"/>
              </a:spcBef>
              <a:buClr>
                <a:srgbClr val="000000"/>
              </a:buClr>
              <a:buSzPct val="45000"/>
              <a:buFont typeface="Wingdings" charset="2"/>
              <a:buChar char=""/>
            </a:pPr>
            <a:r>
              <a:rPr b="0" lang="es-MX" sz="2400" spc="-1" strike="noStrike">
                <a:latin typeface="Arial"/>
              </a:rPr>
              <a:t>Tercer nivel del esquema</a:t>
            </a:r>
            <a:endParaRPr b="0" lang="es-MX" sz="2400" spc="-1" strike="noStrike">
              <a:latin typeface="Arial"/>
            </a:endParaRPr>
          </a:p>
          <a:p>
            <a:pPr lvl="3" marL="1728000" indent="-216000">
              <a:spcBef>
                <a:spcPts val="567"/>
              </a:spcBef>
              <a:buClr>
                <a:srgbClr val="000000"/>
              </a:buClr>
              <a:buSzPct val="75000"/>
              <a:buFont typeface="Symbol" charset="2"/>
              <a:buChar char=""/>
            </a:pPr>
            <a:r>
              <a:rPr b="0" lang="es-MX" sz="2000" spc="-1" strike="noStrike">
                <a:latin typeface="Arial"/>
              </a:rPr>
              <a:t>Cuarto nivel del esquema</a:t>
            </a:r>
            <a:endParaRPr b="0" lang="es-MX" sz="2000" spc="-1" strike="noStrike">
              <a:latin typeface="Arial"/>
            </a:endParaRPr>
          </a:p>
          <a:p>
            <a:pPr lvl="4" marL="2160000" indent="-216000">
              <a:spcBef>
                <a:spcPts val="283"/>
              </a:spcBef>
              <a:buClr>
                <a:srgbClr val="000000"/>
              </a:buClr>
              <a:buSzPct val="45000"/>
              <a:buFont typeface="Wingdings" charset="2"/>
              <a:buChar char=""/>
            </a:pPr>
            <a:r>
              <a:rPr b="0" lang="es-MX" sz="2000" spc="-1" strike="noStrike">
                <a:latin typeface="Arial"/>
              </a:rPr>
              <a:t>Quinto nivel del esquema</a:t>
            </a:r>
            <a:endParaRPr b="0" lang="es-MX" sz="2000" spc="-1" strike="noStrike">
              <a:latin typeface="Arial"/>
            </a:endParaRPr>
          </a:p>
          <a:p>
            <a:pPr lvl="5" marL="2592000" indent="-216000">
              <a:spcBef>
                <a:spcPts val="283"/>
              </a:spcBef>
              <a:buClr>
                <a:srgbClr val="000000"/>
              </a:buClr>
              <a:buSzPct val="45000"/>
              <a:buFont typeface="Wingdings" charset="2"/>
              <a:buChar char=""/>
            </a:pPr>
            <a:r>
              <a:rPr b="0" lang="es-MX" sz="2000" spc="-1" strike="noStrike">
                <a:latin typeface="Arial"/>
              </a:rPr>
              <a:t>Sexto nivel del esquema</a:t>
            </a:r>
            <a:endParaRPr b="0" lang="es-MX" sz="2000" spc="-1" strike="noStrike">
              <a:latin typeface="Arial"/>
            </a:endParaRPr>
          </a:p>
          <a:p>
            <a:pPr lvl="6" marL="3024000" indent="-216000">
              <a:spcBef>
                <a:spcPts val="283"/>
              </a:spcBef>
              <a:buClr>
                <a:srgbClr val="000000"/>
              </a:buClr>
              <a:buSzPct val="45000"/>
              <a:buFont typeface="Wingdings" charset="2"/>
              <a:buChar char=""/>
            </a:pPr>
            <a:r>
              <a:rPr b="0" lang="es-MX" sz="2000" spc="-1" strike="noStrike">
                <a:latin typeface="Arial"/>
              </a:rPr>
              <a:t>Séptimo nivel del esquema</a:t>
            </a:r>
            <a:endParaRPr b="0" lang="es-MX"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 id="2147483672" r:id="rId13"/>
    <p:sldLayoutId id="2147483673" r:id="rId14"/>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78" name="" descr=""/>
          <p:cNvPicPr/>
          <p:nvPr/>
        </p:nvPicPr>
        <p:blipFill>
          <a:blip r:embed="rId2"/>
          <a:stretch/>
        </p:blipFill>
        <p:spPr>
          <a:xfrm>
            <a:off x="-36720" y="0"/>
            <a:ext cx="10185840" cy="7597800"/>
          </a:xfrm>
          <a:prstGeom prst="rect">
            <a:avLst/>
          </a:prstGeom>
          <a:ln>
            <a:noFill/>
          </a:ln>
        </p:spPr>
      </p:pic>
      <p:sp>
        <p:nvSpPr>
          <p:cNvPr id="79" name="PlaceHolder 1"/>
          <p:cNvSpPr>
            <a:spLocks noGrp="1"/>
          </p:cNvSpPr>
          <p:nvPr>
            <p:ph type="title"/>
          </p:nvPr>
        </p:nvSpPr>
        <p:spPr>
          <a:xfrm>
            <a:off x="504000" y="301320"/>
            <a:ext cx="9072000" cy="1261800"/>
          </a:xfrm>
          <a:prstGeom prst="rect">
            <a:avLst/>
          </a:prstGeom>
        </p:spPr>
        <p:txBody>
          <a:bodyPr lIns="0" rIns="0" tIns="0" bIns="0" anchor="ctr">
            <a:noAutofit/>
          </a:bodyPr>
          <a:p>
            <a:pPr algn="ctr"/>
            <a:r>
              <a:rPr b="0" lang="es-MX" sz="4400" spc="-1" strike="noStrike">
                <a:latin typeface="Arial"/>
              </a:rPr>
              <a:t>Pulse para editar el formato del texto de título</a:t>
            </a:r>
            <a:endParaRPr b="0" lang="es-MX" sz="4400" spc="-1" strike="noStrike">
              <a:latin typeface="Arial"/>
            </a:endParaRPr>
          </a:p>
        </p:txBody>
      </p:sp>
      <p:sp>
        <p:nvSpPr>
          <p:cNvPr id="80" name="PlaceHolder 2"/>
          <p:cNvSpPr>
            <a:spLocks noGrp="1"/>
          </p:cNvSpPr>
          <p:nvPr>
            <p:ph type="body"/>
          </p:nvPr>
        </p:nvSpPr>
        <p:spPr>
          <a:xfrm>
            <a:off x="504000" y="1768680"/>
            <a:ext cx="9072000" cy="43840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es-MX" sz="3200" spc="-1" strike="noStrike">
                <a:latin typeface="Arial"/>
              </a:rPr>
              <a:t>Pulse para editar el formato de esquema del texto</a:t>
            </a:r>
            <a:endParaRPr b="0" lang="es-MX" sz="3200" spc="-1" strike="noStrike">
              <a:latin typeface="Arial"/>
            </a:endParaRPr>
          </a:p>
          <a:p>
            <a:pPr lvl="1" marL="864000" indent="-324000">
              <a:spcBef>
                <a:spcPts val="1134"/>
              </a:spcBef>
              <a:buClr>
                <a:srgbClr val="000000"/>
              </a:buClr>
              <a:buSzPct val="75000"/>
              <a:buFont typeface="Symbol" charset="2"/>
              <a:buChar char=""/>
            </a:pPr>
            <a:r>
              <a:rPr b="0" lang="es-MX" sz="2800" spc="-1" strike="noStrike">
                <a:latin typeface="Arial"/>
              </a:rPr>
              <a:t>Segundo nivel del esquema</a:t>
            </a:r>
            <a:endParaRPr b="0" lang="es-MX" sz="2800" spc="-1" strike="noStrike">
              <a:latin typeface="Arial"/>
            </a:endParaRPr>
          </a:p>
          <a:p>
            <a:pPr lvl="2" marL="1296000" indent="-288000">
              <a:spcBef>
                <a:spcPts val="850"/>
              </a:spcBef>
              <a:buClr>
                <a:srgbClr val="000000"/>
              </a:buClr>
              <a:buSzPct val="45000"/>
              <a:buFont typeface="Wingdings" charset="2"/>
              <a:buChar char=""/>
            </a:pPr>
            <a:r>
              <a:rPr b="0" lang="es-MX" sz="2400" spc="-1" strike="noStrike">
                <a:latin typeface="Arial"/>
              </a:rPr>
              <a:t>Tercer nivel del esquema</a:t>
            </a:r>
            <a:endParaRPr b="0" lang="es-MX" sz="2400" spc="-1" strike="noStrike">
              <a:latin typeface="Arial"/>
            </a:endParaRPr>
          </a:p>
          <a:p>
            <a:pPr lvl="3" marL="1728000" indent="-216000">
              <a:spcBef>
                <a:spcPts val="567"/>
              </a:spcBef>
              <a:buClr>
                <a:srgbClr val="000000"/>
              </a:buClr>
              <a:buSzPct val="75000"/>
              <a:buFont typeface="Symbol" charset="2"/>
              <a:buChar char=""/>
            </a:pPr>
            <a:r>
              <a:rPr b="0" lang="es-MX" sz="2000" spc="-1" strike="noStrike">
                <a:latin typeface="Arial"/>
              </a:rPr>
              <a:t>Cuarto nivel del esquema</a:t>
            </a:r>
            <a:endParaRPr b="0" lang="es-MX" sz="2000" spc="-1" strike="noStrike">
              <a:latin typeface="Arial"/>
            </a:endParaRPr>
          </a:p>
          <a:p>
            <a:pPr lvl="4" marL="2160000" indent="-216000">
              <a:spcBef>
                <a:spcPts val="283"/>
              </a:spcBef>
              <a:buClr>
                <a:srgbClr val="000000"/>
              </a:buClr>
              <a:buSzPct val="45000"/>
              <a:buFont typeface="Wingdings" charset="2"/>
              <a:buChar char=""/>
            </a:pPr>
            <a:r>
              <a:rPr b="0" lang="es-MX" sz="2000" spc="-1" strike="noStrike">
                <a:latin typeface="Arial"/>
              </a:rPr>
              <a:t>Quinto nivel del esquema</a:t>
            </a:r>
            <a:endParaRPr b="0" lang="es-MX" sz="2000" spc="-1" strike="noStrike">
              <a:latin typeface="Arial"/>
            </a:endParaRPr>
          </a:p>
          <a:p>
            <a:pPr lvl="5" marL="2592000" indent="-216000">
              <a:spcBef>
                <a:spcPts val="283"/>
              </a:spcBef>
              <a:buClr>
                <a:srgbClr val="000000"/>
              </a:buClr>
              <a:buSzPct val="45000"/>
              <a:buFont typeface="Wingdings" charset="2"/>
              <a:buChar char=""/>
            </a:pPr>
            <a:r>
              <a:rPr b="0" lang="es-MX" sz="2000" spc="-1" strike="noStrike">
                <a:latin typeface="Arial"/>
              </a:rPr>
              <a:t>Sexto nivel del esquema</a:t>
            </a:r>
            <a:endParaRPr b="0" lang="es-MX" sz="2000" spc="-1" strike="noStrike">
              <a:latin typeface="Arial"/>
            </a:endParaRPr>
          </a:p>
          <a:p>
            <a:pPr lvl="6" marL="3024000" indent="-216000">
              <a:spcBef>
                <a:spcPts val="283"/>
              </a:spcBef>
              <a:buClr>
                <a:srgbClr val="000000"/>
              </a:buClr>
              <a:buSzPct val="45000"/>
              <a:buFont typeface="Wingdings" charset="2"/>
              <a:buChar char=""/>
            </a:pPr>
            <a:r>
              <a:rPr b="0" lang="es-MX" sz="2000" spc="-1" strike="noStrike">
                <a:latin typeface="Arial"/>
              </a:rPr>
              <a:t>Séptimo nivel del esquema</a:t>
            </a:r>
            <a:endParaRPr b="0" lang="es-MX"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17" name="" descr=""/>
          <p:cNvPicPr/>
          <p:nvPr/>
        </p:nvPicPr>
        <p:blipFill>
          <a:blip r:embed="rId2"/>
          <a:stretch/>
        </p:blipFill>
        <p:spPr>
          <a:xfrm>
            <a:off x="-36720" y="0"/>
            <a:ext cx="10185840" cy="7597800"/>
          </a:xfrm>
          <a:prstGeom prst="rect">
            <a:avLst/>
          </a:prstGeom>
          <a:ln>
            <a:noFill/>
          </a:ln>
        </p:spPr>
      </p:pic>
      <p:sp>
        <p:nvSpPr>
          <p:cNvPr id="118" name="PlaceHolder 1"/>
          <p:cNvSpPr>
            <a:spLocks noGrp="1"/>
          </p:cNvSpPr>
          <p:nvPr>
            <p:ph type="title"/>
          </p:nvPr>
        </p:nvSpPr>
        <p:spPr>
          <a:xfrm>
            <a:off x="504000" y="301320"/>
            <a:ext cx="9072000" cy="1261800"/>
          </a:xfrm>
          <a:prstGeom prst="rect">
            <a:avLst/>
          </a:prstGeom>
        </p:spPr>
        <p:txBody>
          <a:bodyPr lIns="0" rIns="0" tIns="0" bIns="0" anchor="ctr">
            <a:noAutofit/>
          </a:bodyPr>
          <a:p>
            <a:pPr algn="ctr"/>
            <a:r>
              <a:rPr b="0" lang="es-MX" sz="4400" spc="-1" strike="noStrike">
                <a:latin typeface="Arial"/>
              </a:rPr>
              <a:t>Pulse para editar el formato del texto de título</a:t>
            </a:r>
            <a:endParaRPr b="0" lang="es-MX" sz="4400" spc="-1" strike="noStrike">
              <a:latin typeface="Arial"/>
            </a:endParaRPr>
          </a:p>
        </p:txBody>
      </p:sp>
      <p:sp>
        <p:nvSpPr>
          <p:cNvPr id="119" name="PlaceHolder 2"/>
          <p:cNvSpPr>
            <a:spLocks noGrp="1"/>
          </p:cNvSpPr>
          <p:nvPr>
            <p:ph type="body"/>
          </p:nvPr>
        </p:nvSpPr>
        <p:spPr>
          <a:xfrm>
            <a:off x="504000" y="1768680"/>
            <a:ext cx="9072000" cy="43840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es-MX" sz="3200" spc="-1" strike="noStrike">
                <a:latin typeface="Arial"/>
              </a:rPr>
              <a:t>Pulse para editar el formato de esquema del texto</a:t>
            </a:r>
            <a:endParaRPr b="0" lang="es-MX" sz="3200" spc="-1" strike="noStrike">
              <a:latin typeface="Arial"/>
            </a:endParaRPr>
          </a:p>
          <a:p>
            <a:pPr lvl="1" marL="864000" indent="-324000">
              <a:spcBef>
                <a:spcPts val="1134"/>
              </a:spcBef>
              <a:buClr>
                <a:srgbClr val="000000"/>
              </a:buClr>
              <a:buSzPct val="75000"/>
              <a:buFont typeface="Symbol" charset="2"/>
              <a:buChar char=""/>
            </a:pPr>
            <a:r>
              <a:rPr b="0" lang="es-MX" sz="2800" spc="-1" strike="noStrike">
                <a:latin typeface="Arial"/>
              </a:rPr>
              <a:t>Segundo nivel del esquema</a:t>
            </a:r>
            <a:endParaRPr b="0" lang="es-MX" sz="2800" spc="-1" strike="noStrike">
              <a:latin typeface="Arial"/>
            </a:endParaRPr>
          </a:p>
          <a:p>
            <a:pPr lvl="2" marL="1296000" indent="-288000">
              <a:spcBef>
                <a:spcPts val="850"/>
              </a:spcBef>
              <a:buClr>
                <a:srgbClr val="000000"/>
              </a:buClr>
              <a:buSzPct val="45000"/>
              <a:buFont typeface="Wingdings" charset="2"/>
              <a:buChar char=""/>
            </a:pPr>
            <a:r>
              <a:rPr b="0" lang="es-MX" sz="2400" spc="-1" strike="noStrike">
                <a:latin typeface="Arial"/>
              </a:rPr>
              <a:t>Tercer nivel del esquema</a:t>
            </a:r>
            <a:endParaRPr b="0" lang="es-MX" sz="2400" spc="-1" strike="noStrike">
              <a:latin typeface="Arial"/>
            </a:endParaRPr>
          </a:p>
          <a:p>
            <a:pPr lvl="3" marL="1728000" indent="-216000">
              <a:spcBef>
                <a:spcPts val="567"/>
              </a:spcBef>
              <a:buClr>
                <a:srgbClr val="000000"/>
              </a:buClr>
              <a:buSzPct val="75000"/>
              <a:buFont typeface="Symbol" charset="2"/>
              <a:buChar char=""/>
            </a:pPr>
            <a:r>
              <a:rPr b="0" lang="es-MX" sz="2000" spc="-1" strike="noStrike">
                <a:latin typeface="Arial"/>
              </a:rPr>
              <a:t>Cuarto nivel del esquema</a:t>
            </a:r>
            <a:endParaRPr b="0" lang="es-MX" sz="2000" spc="-1" strike="noStrike">
              <a:latin typeface="Arial"/>
            </a:endParaRPr>
          </a:p>
          <a:p>
            <a:pPr lvl="4" marL="2160000" indent="-216000">
              <a:spcBef>
                <a:spcPts val="283"/>
              </a:spcBef>
              <a:buClr>
                <a:srgbClr val="000000"/>
              </a:buClr>
              <a:buSzPct val="45000"/>
              <a:buFont typeface="Wingdings" charset="2"/>
              <a:buChar char=""/>
            </a:pPr>
            <a:r>
              <a:rPr b="0" lang="es-MX" sz="2000" spc="-1" strike="noStrike">
                <a:latin typeface="Arial"/>
              </a:rPr>
              <a:t>Quinto nivel del esquema</a:t>
            </a:r>
            <a:endParaRPr b="0" lang="es-MX" sz="2000" spc="-1" strike="noStrike">
              <a:latin typeface="Arial"/>
            </a:endParaRPr>
          </a:p>
          <a:p>
            <a:pPr lvl="5" marL="2592000" indent="-216000">
              <a:spcBef>
                <a:spcPts val="283"/>
              </a:spcBef>
              <a:buClr>
                <a:srgbClr val="000000"/>
              </a:buClr>
              <a:buSzPct val="45000"/>
              <a:buFont typeface="Wingdings" charset="2"/>
              <a:buChar char=""/>
            </a:pPr>
            <a:r>
              <a:rPr b="0" lang="es-MX" sz="2000" spc="-1" strike="noStrike">
                <a:latin typeface="Arial"/>
              </a:rPr>
              <a:t>Sexto nivel del esquema</a:t>
            </a:r>
            <a:endParaRPr b="0" lang="es-MX" sz="2000" spc="-1" strike="noStrike">
              <a:latin typeface="Arial"/>
            </a:endParaRPr>
          </a:p>
          <a:p>
            <a:pPr lvl="6" marL="3024000" indent="-216000">
              <a:spcBef>
                <a:spcPts val="283"/>
              </a:spcBef>
              <a:buClr>
                <a:srgbClr val="000000"/>
              </a:buClr>
              <a:buSzPct val="45000"/>
              <a:buFont typeface="Wingdings" charset="2"/>
              <a:buChar char=""/>
            </a:pPr>
            <a:r>
              <a:rPr b="0" lang="es-MX" sz="2000" spc="-1" strike="noStrike">
                <a:latin typeface="Arial"/>
              </a:rPr>
              <a:t>Séptimo nivel del esquema</a:t>
            </a:r>
            <a:endParaRPr b="0" lang="es-MX"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 id="2147483697" r:id="rId12"/>
    <p:sldLayoutId id="2147483698" r:id="rId13"/>
    <p:sldLayoutId id="2147483699" r:id="rId14"/>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37.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37.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 name="CustomShape 1"/>
          <p:cNvSpPr/>
          <p:nvPr/>
        </p:nvSpPr>
        <p:spPr>
          <a:xfrm>
            <a:off x="576000" y="1184400"/>
            <a:ext cx="8927280" cy="4206960"/>
          </a:xfrm>
          <a:prstGeom prst="rect">
            <a:avLst/>
          </a:prstGeom>
          <a:noFill/>
          <a:ln>
            <a:noFill/>
          </a:ln>
        </p:spPr>
        <p:style>
          <a:lnRef idx="0"/>
          <a:fillRef idx="0"/>
          <a:effectRef idx="0"/>
          <a:fontRef idx="minor"/>
        </p:style>
        <p:txBody>
          <a:bodyPr lIns="0" rIns="0" tIns="0" bIns="0" anchor="ctr">
            <a:spAutoFit/>
          </a:bodyPr>
          <a:p>
            <a:pPr algn="ctr">
              <a:lnSpc>
                <a:spcPct val="100000"/>
              </a:lnSpc>
            </a:pPr>
            <a:r>
              <a:rPr b="1" lang="es-MX" sz="2400" spc="-1" strike="noStrike">
                <a:latin typeface="Arial"/>
                <a:ea typeface="DejaVu Sans"/>
              </a:rPr>
              <a:t>ESCUELA SECUNDARIA NO. 181 T. M.</a:t>
            </a:r>
            <a:endParaRPr b="0" lang="es-MX" sz="2400" spc="-1" strike="noStrike">
              <a:latin typeface="Arial"/>
            </a:endParaRPr>
          </a:p>
          <a:p>
            <a:pPr algn="ctr">
              <a:lnSpc>
                <a:spcPct val="100000"/>
              </a:lnSpc>
            </a:pPr>
            <a:r>
              <a:rPr b="1" lang="es-MX" sz="2400" spc="-1" strike="noStrike">
                <a:latin typeface="Arial"/>
                <a:ea typeface="DejaVu Sans"/>
              </a:rPr>
              <a:t>“</a:t>
            </a:r>
            <a:r>
              <a:rPr b="1" lang="es-MX" sz="2400" spc="-1" strike="noStrike">
                <a:latin typeface="Arial"/>
                <a:ea typeface="DejaVu Sans"/>
              </a:rPr>
              <a:t>PUERTO DE ALVARADO” </a:t>
            </a:r>
            <a:endParaRPr b="0" lang="es-MX" sz="2400" spc="-1" strike="noStrike">
              <a:latin typeface="Arial"/>
            </a:endParaRPr>
          </a:p>
          <a:p>
            <a:pPr algn="ctr">
              <a:lnSpc>
                <a:spcPct val="100000"/>
              </a:lnSpc>
            </a:pPr>
            <a:endParaRPr b="0" lang="es-MX" sz="2400" spc="-1" strike="noStrike">
              <a:latin typeface="Arial"/>
            </a:endParaRPr>
          </a:p>
          <a:p>
            <a:pPr algn="ctr">
              <a:lnSpc>
                <a:spcPct val="100000"/>
              </a:lnSpc>
            </a:pPr>
            <a:r>
              <a:rPr b="1" lang="es-MX" sz="2400" spc="-1" strike="noStrike">
                <a:latin typeface="Arial"/>
                <a:ea typeface="DejaVu Sans"/>
              </a:rPr>
              <a:t>ACTIVIDADES  QUE COMPRENDE DEL 18 AL 22 DE ENERO DE 2021 </a:t>
            </a:r>
            <a:endParaRPr b="0" lang="es-MX" sz="2400" spc="-1" strike="noStrike">
              <a:latin typeface="Arial"/>
            </a:endParaRPr>
          </a:p>
          <a:p>
            <a:pPr algn="ctr">
              <a:lnSpc>
                <a:spcPct val="100000"/>
              </a:lnSpc>
            </a:pPr>
            <a:endParaRPr b="0" lang="es-MX" sz="2400" spc="-1" strike="noStrike">
              <a:latin typeface="Arial"/>
            </a:endParaRPr>
          </a:p>
          <a:p>
            <a:pPr algn="ctr">
              <a:lnSpc>
                <a:spcPct val="100000"/>
              </a:lnSpc>
            </a:pPr>
            <a:r>
              <a:rPr b="1" lang="es-MX" sz="2400" spc="-1" strike="noStrike">
                <a:latin typeface="Arial"/>
                <a:ea typeface="DejaVu Sans"/>
              </a:rPr>
              <a:t>GRUPOS 1EROS   A, B Y C </a:t>
            </a:r>
            <a:endParaRPr b="0" lang="es-MX" sz="2400" spc="-1" strike="noStrike">
              <a:latin typeface="Arial"/>
            </a:endParaRPr>
          </a:p>
          <a:p>
            <a:pPr algn="ctr">
              <a:lnSpc>
                <a:spcPct val="100000"/>
              </a:lnSpc>
            </a:pPr>
            <a:endParaRPr b="0" lang="es-MX" sz="2400" spc="-1" strike="noStrike">
              <a:latin typeface="Arial"/>
            </a:endParaRPr>
          </a:p>
          <a:p>
            <a:pPr algn="ctr">
              <a:lnSpc>
                <a:spcPct val="100000"/>
              </a:lnSpc>
            </a:pPr>
            <a:r>
              <a:rPr b="1" lang="es-MX" sz="2400" spc="-1" strike="noStrike">
                <a:latin typeface="Arial"/>
                <a:ea typeface="DejaVu Sans"/>
              </a:rPr>
              <a:t>PROFESOR: ALBERTO VERA</a:t>
            </a:r>
            <a:r>
              <a:rPr b="1" lang="es-MX" sz="2400" spc="-1" strike="noStrike">
                <a:solidFill>
                  <a:srgbClr val="666666"/>
                </a:solidFill>
                <a:latin typeface="Arial"/>
                <a:ea typeface="DejaVu Sans"/>
              </a:rPr>
              <a:t> </a:t>
            </a:r>
            <a:r>
              <a:rPr b="1" lang="es-MX" sz="2400" spc="-1" strike="noStrike">
                <a:latin typeface="Arial"/>
                <a:ea typeface="DejaVu Sans"/>
              </a:rPr>
              <a:t>HERNÁNDEZ </a:t>
            </a:r>
            <a:endParaRPr b="0" lang="es-MX" sz="2400" spc="-1" strike="noStrike">
              <a:latin typeface="Arial"/>
            </a:endParaRPr>
          </a:p>
          <a:p>
            <a:pPr algn="ctr">
              <a:lnSpc>
                <a:spcPct val="100000"/>
              </a:lnSpc>
            </a:pPr>
            <a:endParaRPr b="0" lang="es-MX" sz="2400" spc="-1" strike="noStrike">
              <a:latin typeface="Arial"/>
            </a:endParaRPr>
          </a:p>
          <a:p>
            <a:pPr algn="ctr">
              <a:lnSpc>
                <a:spcPct val="100000"/>
              </a:lnSpc>
            </a:pPr>
            <a:r>
              <a:rPr b="1" lang="es-MX" sz="2400" spc="-1" strike="noStrike">
                <a:latin typeface="Arial"/>
                <a:ea typeface="DejaVu Sans"/>
              </a:rPr>
              <a:t>ASIGNATURA: CIENCIAS Y TECNOLOGÍA CON BIOLOGÍA</a:t>
            </a:r>
            <a:r>
              <a:rPr b="1" lang="es-MX" sz="2400" spc="-1" strike="noStrike">
                <a:solidFill>
                  <a:srgbClr val="666666"/>
                </a:solidFill>
                <a:latin typeface="Arial"/>
                <a:ea typeface="DejaVu Sans"/>
              </a:rPr>
              <a:t>  </a:t>
            </a:r>
            <a:endParaRPr b="0" lang="es-MX" sz="2400" spc="-1" strike="noStrike">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 name="CustomShape 1"/>
          <p:cNvSpPr/>
          <p:nvPr/>
        </p:nvSpPr>
        <p:spPr>
          <a:xfrm>
            <a:off x="720000" y="437400"/>
            <a:ext cx="8495280" cy="669960"/>
          </a:xfrm>
          <a:prstGeom prst="rect">
            <a:avLst/>
          </a:prstGeom>
          <a:noFill/>
          <a:ln>
            <a:noFill/>
          </a:ln>
        </p:spPr>
        <p:style>
          <a:lnRef idx="0"/>
          <a:fillRef idx="0"/>
          <a:effectRef idx="0"/>
          <a:fontRef idx="minor"/>
        </p:style>
        <p:txBody>
          <a:bodyPr lIns="0" rIns="0" tIns="0" bIns="0" anchor="ctr">
            <a:spAutoFit/>
          </a:bodyPr>
          <a:p>
            <a:pPr algn="ctr">
              <a:lnSpc>
                <a:spcPct val="100000"/>
              </a:lnSpc>
            </a:pPr>
            <a:r>
              <a:rPr b="1" lang="es-MX" sz="1500" spc="-1" strike="noStrike">
                <a:latin typeface="Arial"/>
                <a:ea typeface="DejaVu Sans"/>
              </a:rPr>
              <a:t>INSTRUCCIONES. LEE LA LECTURA CON CUIDADO Y ATENCIÓN CONTESTANDO EN SU CUADERNO LAS SIGUIENTES PREGUNTAS</a:t>
            </a:r>
            <a:br/>
            <a:endParaRPr b="0" lang="es-MX" sz="1500" spc="-1" strike="noStrike">
              <a:latin typeface="Arial"/>
            </a:endParaRPr>
          </a:p>
        </p:txBody>
      </p:sp>
      <p:sp>
        <p:nvSpPr>
          <p:cNvPr id="158" name="CustomShape 2"/>
          <p:cNvSpPr/>
          <p:nvPr/>
        </p:nvSpPr>
        <p:spPr>
          <a:xfrm>
            <a:off x="936000" y="1296000"/>
            <a:ext cx="8783280" cy="5039280"/>
          </a:xfrm>
          <a:prstGeom prst="rect">
            <a:avLst/>
          </a:prstGeom>
          <a:noFill/>
          <a:ln>
            <a:noFill/>
          </a:ln>
        </p:spPr>
        <p:style>
          <a:lnRef idx="0"/>
          <a:fillRef idx="0"/>
          <a:effectRef idx="0"/>
          <a:fontRef idx="minor"/>
        </p:style>
        <p:txBody>
          <a:bodyPr lIns="0" rIns="0" tIns="0" bIns="0">
            <a:normAutofit/>
          </a:bodyPr>
          <a:p>
            <a:pPr marL="432000" indent="-323280">
              <a:lnSpc>
                <a:spcPct val="100000"/>
              </a:lnSpc>
              <a:spcAft>
                <a:spcPts val="1417"/>
              </a:spcAft>
              <a:buClr>
                <a:srgbClr val="666666"/>
              </a:buClr>
              <a:buSzPct val="45000"/>
              <a:buFont typeface="Wingdings" charset="2"/>
              <a:buChar char=""/>
            </a:pPr>
            <a:r>
              <a:rPr b="1" lang="es-MX" sz="2200" spc="-1" strike="noStrike">
                <a:latin typeface="Arial"/>
                <a:ea typeface="DejaVu Sans"/>
              </a:rPr>
              <a:t>“</a:t>
            </a:r>
            <a:r>
              <a:rPr b="1" lang="es-MX" sz="2200" spc="-1" strike="noStrike">
                <a:latin typeface="Arial"/>
                <a:ea typeface="DejaVu Sans"/>
              </a:rPr>
              <a:t>DESDE EL FONDO DEL MAR”</a:t>
            </a:r>
            <a:endParaRPr b="0" lang="es-MX" sz="2200" spc="-1" strike="noStrike">
              <a:latin typeface="Arial"/>
            </a:endParaRPr>
          </a:p>
          <a:p>
            <a:pPr>
              <a:lnSpc>
                <a:spcPct val="100000"/>
              </a:lnSpc>
            </a:pPr>
            <a:r>
              <a:rPr b="1" lang="es-MX" sz="2200" spc="-1" strike="noStrike">
                <a:latin typeface="Arial"/>
                <a:ea typeface="DejaVu Sans"/>
              </a:rPr>
              <a:t>LOS BUZOS QUE SE SUMERGEN EN LOS MARES CUENTAN CON TANQUES DE AIRE COMPRIMIDO PARA OBTENER EL OXIGENO REQUERIDO, ELLOS DEBEN TENER MUCHO CUIDADO EN EL MOMENTO DE REGRESAR A LA SUPERFICIE PORQUE LA SOLUBILIDAD DE LOS GASES DISMINUYE A MEDIDA QUE SE REDUCE LA PRESIÓN QUE EJERCE EL AGUA SOBRE EL ORGANISMO. SI UN BUZO SE EXPONE SÚBITAMENTE A LA PRESIÓN ATMOSFÉRICA, DONDE LA SOLUBILIDAD DE LOS GASES ES MENOR QUE DENTRO DEL MAR, SE FORMARAN BURBUJAS EN SU TORRENTE SANGUÍNEO, ASÍ COMO LOS DEMÁS LÍQUIDOS DEL ORGANISMO. ESTAS BURBUJAS ALTERAN LOS IMPULSOS NERVIOSOS Y PROVOCAN FUERTES DOLORES DE CABEZA, VÓMITOS Y DOLORES EN LA SUPERIOR DEL ABDOMEN.</a:t>
            </a:r>
            <a:endParaRPr b="0" lang="es-MX" sz="2200" spc="-1" strike="noStrike">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 name="CustomShape 1"/>
          <p:cNvSpPr/>
          <p:nvPr/>
        </p:nvSpPr>
        <p:spPr>
          <a:xfrm>
            <a:off x="864000" y="648000"/>
            <a:ext cx="8207280" cy="5687280"/>
          </a:xfrm>
          <a:prstGeom prst="rect">
            <a:avLst/>
          </a:prstGeom>
          <a:noFill/>
          <a:ln>
            <a:noFill/>
          </a:ln>
        </p:spPr>
        <p:style>
          <a:lnRef idx="0"/>
          <a:fillRef idx="0"/>
          <a:effectRef idx="0"/>
          <a:fontRef idx="minor"/>
        </p:style>
        <p:txBody>
          <a:bodyPr lIns="0" rIns="0" tIns="0" bIns="0">
            <a:normAutofit/>
          </a:bodyPr>
          <a:p>
            <a:pPr marL="432000" indent="-323280">
              <a:lnSpc>
                <a:spcPct val="100000"/>
              </a:lnSpc>
              <a:spcAft>
                <a:spcPts val="1417"/>
              </a:spcAft>
              <a:buClr>
                <a:srgbClr val="666666"/>
              </a:buClr>
              <a:buSzPct val="45000"/>
              <a:buFont typeface="Wingdings" charset="2"/>
              <a:buChar char=""/>
            </a:pPr>
            <a:r>
              <a:rPr b="0" lang="es-MX" sz="2600" spc="-1" strike="noStrike">
                <a:latin typeface="DejaVu Sans"/>
                <a:ea typeface="DejaVu Sans"/>
              </a:rPr>
              <a:t>PARA MINIMIZAR ESTOS EFECTOS ,LOS TANQUES DE LOS BUCEADORES PUEDEN ALTERNATIVAMENTE LLENARSE CON UNA  MEZCLA DE HELIO Y OXIGENO, EN LUGAR DE AIRE COMPRIMIDO NITRÓGENO Y OXIGENO. COMO EL HELIO ES CINCO VECES  MENOS SOLUBLE QUE EL NITRÓGENO,EL GAS QUE PUEDE PERMANECER EN EL TORREN TE SANGUÍNEO TRAS LA DESCOMPRESIÓN O CESE DE LA PRESIÓN DE UN FLUIDO GAS O LIQUIDO, SOBRE EL ORGANISMO ES MUCHO MENOR.</a:t>
            </a:r>
            <a:endParaRPr b="0" lang="es-MX" sz="2600" spc="-1" strike="noStrike">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 name="CustomShape 1"/>
          <p:cNvSpPr/>
          <p:nvPr/>
        </p:nvSpPr>
        <p:spPr>
          <a:xfrm>
            <a:off x="700560" y="1841040"/>
            <a:ext cx="8678160" cy="4452480"/>
          </a:xfrm>
          <a:prstGeom prst="rect">
            <a:avLst/>
          </a:prstGeom>
          <a:noFill/>
          <a:ln>
            <a:noFill/>
          </a:ln>
        </p:spPr>
        <p:style>
          <a:lnRef idx="0"/>
          <a:fillRef idx="0"/>
          <a:effectRef idx="0"/>
          <a:fontRef idx="minor"/>
        </p:style>
        <p:txBody>
          <a:bodyPr lIns="0" rIns="0" tIns="0" bIns="0">
            <a:normAutofit fontScale="27000"/>
          </a:bodyPr>
          <a:p>
            <a:pPr marL="432000" indent="-323280">
              <a:lnSpc>
                <a:spcPct val="100000"/>
              </a:lnSpc>
              <a:spcAft>
                <a:spcPts val="1417"/>
              </a:spcAft>
              <a:buClr>
                <a:srgbClr val="666666"/>
              </a:buClr>
              <a:buSzPct val="45000"/>
              <a:buFont typeface="Wingdings" charset="2"/>
              <a:buChar char=""/>
            </a:pPr>
            <a:r>
              <a:rPr b="0" lang="es-MX" sz="3200" spc="-1" strike="noStrike">
                <a:latin typeface="DejaVu Sans"/>
                <a:ea typeface="DejaVu Sans"/>
              </a:rPr>
              <a:t>1.- LOS BUZOS AL SUMERGIRSE DEBEN DE HACERLO CON TANQUES DE AIRE COMPRIMIDO PARA OBTENER</a:t>
            </a:r>
            <a:endParaRPr b="0" lang="es-MX" sz="3200" spc="-1" strike="noStrike">
              <a:latin typeface="Arial"/>
            </a:endParaRPr>
          </a:p>
          <a:p>
            <a:pPr marL="432000" indent="-323280">
              <a:lnSpc>
                <a:spcPct val="100000"/>
              </a:lnSpc>
              <a:spcAft>
                <a:spcPts val="1417"/>
              </a:spcAft>
              <a:buClr>
                <a:srgbClr val="666666"/>
              </a:buClr>
              <a:buSzPct val="45000"/>
              <a:buFont typeface="Wingdings" charset="2"/>
              <a:buChar char=""/>
            </a:pPr>
            <a:r>
              <a:rPr b="0" lang="es-MX" sz="3200" spc="-1" strike="noStrike">
                <a:latin typeface="DejaVu Sans"/>
                <a:ea typeface="DejaVu Sans"/>
              </a:rPr>
              <a:t>A) NITRÓGENO                B) HELIO                        C) AIRE                 D) OXÍGENO   </a:t>
            </a:r>
            <a:endParaRPr b="0" lang="es-MX" sz="3200" spc="-1" strike="noStrike">
              <a:latin typeface="Arial"/>
            </a:endParaRPr>
          </a:p>
          <a:p>
            <a:pPr marL="432000" indent="-323280">
              <a:lnSpc>
                <a:spcPct val="100000"/>
              </a:lnSpc>
              <a:spcAft>
                <a:spcPts val="1417"/>
              </a:spcAft>
              <a:buClr>
                <a:srgbClr val="666666"/>
              </a:buClr>
              <a:buSzPct val="45000"/>
              <a:buFont typeface="Wingdings" charset="2"/>
              <a:buChar char=""/>
            </a:pPr>
            <a:r>
              <a:rPr b="0" lang="es-MX" sz="3200" spc="-1" strike="noStrike">
                <a:latin typeface="DejaVu Sans"/>
                <a:ea typeface="DejaVu Sans"/>
              </a:rPr>
              <a:t>2.-AL REGRESAR A LA SUPERFICIE DEBEN DE TENER CUIDADO Y QUE LA SOLUBILIDAD DE LOS GASES. </a:t>
            </a:r>
            <a:br/>
            <a:r>
              <a:rPr b="0" lang="es-MX" sz="3200" spc="-1" strike="noStrike">
                <a:latin typeface="DejaVu Sans"/>
                <a:ea typeface="DejaVu Sans"/>
              </a:rPr>
              <a:t>A) AUMENTA                    B) ES  IGUAL             C) SE INVIERTE          D) DISMINUYE </a:t>
            </a:r>
            <a:endParaRPr b="0" lang="es-MX" sz="3200" spc="-1" strike="noStrike">
              <a:latin typeface="Arial"/>
            </a:endParaRPr>
          </a:p>
          <a:p>
            <a:pPr marL="432000" indent="-323280">
              <a:lnSpc>
                <a:spcPct val="100000"/>
              </a:lnSpc>
              <a:spcAft>
                <a:spcPts val="1417"/>
              </a:spcAft>
              <a:buClr>
                <a:srgbClr val="666666"/>
              </a:buClr>
              <a:buSzPct val="45000"/>
              <a:buFont typeface="Wingdings" charset="2"/>
              <a:buChar char=""/>
            </a:pPr>
            <a:r>
              <a:rPr b="0" lang="es-MX" sz="3200" spc="-1" strike="noStrike">
                <a:latin typeface="DejaVu Sans"/>
                <a:ea typeface="DejaVu Sans"/>
              </a:rPr>
              <a:t>3.- ¿QUE PASA CUANDO UN BUZO SE EXPONE SÚBITAMENTE A LA PRESIÓN ATMOSFÈRICA?</a:t>
            </a:r>
            <a:br/>
            <a:r>
              <a:rPr b="0" lang="es-MX" sz="3200" spc="-1" strike="noStrike">
                <a:latin typeface="DejaVu Sans"/>
                <a:ea typeface="DejaVu Sans"/>
              </a:rPr>
              <a:t>A) SE FORMAN BURBUJAS EN LA SANGRE                                     </a:t>
            </a:r>
            <a:br/>
            <a:r>
              <a:rPr b="0" lang="es-MX" sz="3200" spc="-1" strike="noStrike">
                <a:latin typeface="DejaVu Sans"/>
                <a:ea typeface="DejaVu Sans"/>
              </a:rPr>
              <a:t>B) SE ALTERAN  LOS IMPULSOS NERVIOSOS  </a:t>
            </a:r>
            <a:br/>
            <a:r>
              <a:rPr b="0" lang="es-MX" sz="3200" spc="-1" strike="noStrike">
                <a:latin typeface="DejaVu Sans"/>
                <a:ea typeface="DejaVu Sans"/>
              </a:rPr>
              <a:t>C) SE PROVOCA VÉRTIGOS Y VÓMITOS  </a:t>
            </a:r>
            <a:br/>
            <a:r>
              <a:rPr b="0" lang="es-MX" sz="3200" spc="-1" strike="noStrike">
                <a:latin typeface="DejaVu Sans"/>
                <a:ea typeface="DejaVu Sans"/>
              </a:rPr>
              <a:t>D) LA SOLUBILIDAD DE LOS GASES ES MENOR   </a:t>
            </a:r>
            <a:endParaRPr b="0" lang="es-MX" sz="3200" spc="-1" strike="noStrike">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CustomShape 1"/>
          <p:cNvSpPr/>
          <p:nvPr/>
        </p:nvSpPr>
        <p:spPr>
          <a:xfrm>
            <a:off x="700560" y="1841040"/>
            <a:ext cx="8678160" cy="4452480"/>
          </a:xfrm>
          <a:prstGeom prst="rect">
            <a:avLst/>
          </a:prstGeom>
          <a:noFill/>
          <a:ln>
            <a:noFill/>
          </a:ln>
        </p:spPr>
        <p:style>
          <a:lnRef idx="0"/>
          <a:fillRef idx="0"/>
          <a:effectRef idx="0"/>
          <a:fontRef idx="minor"/>
        </p:style>
        <p:txBody>
          <a:bodyPr lIns="0" rIns="0" tIns="0" bIns="0">
            <a:normAutofit fontScale="51000"/>
          </a:bodyPr>
          <a:p>
            <a:pPr marL="432000" indent="-323280">
              <a:lnSpc>
                <a:spcPct val="100000"/>
              </a:lnSpc>
              <a:spcAft>
                <a:spcPts val="1417"/>
              </a:spcAft>
              <a:buClr>
                <a:srgbClr val="666666"/>
              </a:buClr>
              <a:buSzPct val="45000"/>
              <a:buFont typeface="Wingdings" charset="2"/>
              <a:buChar char=""/>
            </a:pPr>
            <a:r>
              <a:rPr b="0" lang="es-MX" sz="3200" spc="-1" strike="noStrike">
                <a:latin typeface="DejaVu Sans"/>
                <a:ea typeface="DejaVu Sans"/>
              </a:rPr>
              <a:t>4.- PARA EVITAR LOS EFECTOS INDESEABLES EN LA DESCOMPRESIÓN EN LUGAR DE AIRE COMPRIMIDO SE EMPLEA:</a:t>
            </a:r>
            <a:br/>
            <a:r>
              <a:rPr b="0" lang="es-MX" sz="3200" spc="-1" strike="noStrike">
                <a:latin typeface="DejaVu Sans"/>
                <a:ea typeface="DejaVu Sans"/>
              </a:rPr>
              <a:t>A) NITRÓGENO Y OXIGENO   </a:t>
            </a:r>
            <a:br/>
            <a:r>
              <a:rPr b="0" lang="es-MX" sz="3200" spc="-1" strike="noStrike">
                <a:latin typeface="DejaVu Sans"/>
                <a:ea typeface="DejaVu Sans"/>
              </a:rPr>
              <a:t>B) HELIO Y OXIGENO   </a:t>
            </a:r>
            <a:br/>
            <a:r>
              <a:rPr b="0" lang="es-MX" sz="3200" spc="-1" strike="noStrike">
                <a:latin typeface="DejaVu Sans"/>
                <a:ea typeface="DejaVu Sans"/>
              </a:rPr>
              <a:t>C) NITRÓGENO Y HELIO  </a:t>
            </a:r>
            <a:br/>
            <a:r>
              <a:rPr b="0" lang="es-MX" sz="3200" spc="-1" strike="noStrike">
                <a:latin typeface="DejaVu Sans"/>
                <a:ea typeface="DejaVu Sans"/>
              </a:rPr>
              <a:t>D) AIRE Y HELIO   </a:t>
            </a:r>
            <a:endParaRPr b="0" lang="es-MX" sz="3200" spc="-1" strike="noStrike">
              <a:latin typeface="Arial"/>
            </a:endParaRPr>
          </a:p>
          <a:p>
            <a:pPr marL="432000" indent="-323280">
              <a:lnSpc>
                <a:spcPct val="100000"/>
              </a:lnSpc>
              <a:spcAft>
                <a:spcPts val="1417"/>
              </a:spcAft>
              <a:buClr>
                <a:srgbClr val="666666"/>
              </a:buClr>
              <a:buSzPct val="45000"/>
              <a:buFont typeface="Wingdings" charset="2"/>
              <a:buChar char=""/>
            </a:pPr>
            <a:r>
              <a:rPr b="0" lang="es-MX" sz="3200" spc="-1" strike="noStrike">
                <a:latin typeface="DejaVu Sans"/>
                <a:ea typeface="DejaVu Sans"/>
              </a:rPr>
              <a:t>5.-¿COMO ES LA SOLUBILIDAD DE HELIO CON RESPECTO ALA DEL NITROGENADO?</a:t>
            </a:r>
            <a:br/>
            <a:r>
              <a:rPr b="0" lang="es-MX" sz="3200" spc="-1" strike="noStrike">
                <a:latin typeface="DejaVu Sans"/>
                <a:ea typeface="DejaVu Sans"/>
              </a:rPr>
              <a:t>A) ES MENOR                          B) ES IGUAL             C) ES MENOR                    D) NO ES SOLUBLE</a:t>
            </a:r>
            <a:endParaRPr b="0" lang="es-MX" sz="3200" spc="-1" strike="noStrike">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25</TotalTime>
  <Application>Neat_Office/6.2.8.2$Windows_x86 LibreOffice_project/</Applicat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2021-01-10T16:50:17Z</dcterms:created>
  <dc:creator/>
  <dc:description/>
  <dc:language>es-MX</dc:language>
  <cp:lastModifiedBy/>
  <dcterms:modified xsi:type="dcterms:W3CDTF">2021-01-13T14:11:45Z</dcterms:modified>
  <cp:revision>6</cp:revision>
  <dc:subject/>
  <dc:title>Focus</dc:title>
</cp:coreProperties>
</file>